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saveSubsetFonts="1" autoCompressPictures="0">
  <p:sldMasterIdLst>
    <p:sldMasterId id="2147483659"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Calibri" panose="020F0502020204030204" pitchFamily="34" charset="0"/>
      <p:regular r:id="rId34"/>
      <p:bold r:id="rId35"/>
      <p:italic r:id="rId36"/>
      <p:boldItalic r:id="rId37"/>
    </p:embeddedFont>
    <p:embeddedFont>
      <p:font typeface="Oswald" panose="00000500000000000000" pitchFamily="2" charset="0"/>
      <p:regular r:id="rId38"/>
      <p:bold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3691" autoAdjust="0"/>
  </p:normalViewPr>
  <p:slideViewPr>
    <p:cSldViewPr snapToGrid="0">
      <p:cViewPr varScale="1">
        <p:scale>
          <a:sx n="61" d="100"/>
          <a:sy n="61" d="100"/>
        </p:scale>
        <p:origin x="58" y="41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s>
</file>

<file path=ppt/media/image1.gif>
</file>

<file path=ppt/media/image10.jpg>
</file>

<file path=ppt/media/image11.jpg>
</file>

<file path=ppt/media/image12.jpg>
</file>

<file path=ppt/media/image13.png>
</file>

<file path=ppt/media/image14.jpg>
</file>

<file path=ppt/media/image15.jpg>
</file>

<file path=ppt/media/image16.pn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f7aa80843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f7aa80843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000" dirty="0"/>
              <a:t>Mike </a:t>
            </a:r>
            <a:r>
              <a:rPr lang="en-US" sz="1000" dirty="0" err="1"/>
              <a:t>yuav</a:t>
            </a:r>
            <a:r>
              <a:rPr lang="en-US" sz="1000" dirty="0"/>
              <a:t> </a:t>
            </a:r>
            <a:r>
              <a:rPr lang="en-US" sz="1000" dirty="0" err="1"/>
              <a:t>txais</a:t>
            </a:r>
            <a:r>
              <a:rPr lang="en-US" sz="1000" dirty="0"/>
              <a:t> </a:t>
            </a:r>
            <a:r>
              <a:rPr lang="en-US" sz="1000" dirty="0" err="1"/>
              <a:t>tos</a:t>
            </a:r>
            <a:r>
              <a:rPr lang="en-US" sz="1000" dirty="0"/>
              <a:t> </a:t>
            </a:r>
            <a:r>
              <a:rPr lang="en-US" sz="1000" dirty="0" err="1"/>
              <a:t>txhua</a:t>
            </a:r>
            <a:r>
              <a:rPr lang="en-US" sz="1000" dirty="0"/>
              <a:t> </a:t>
            </a:r>
            <a:r>
              <a:rPr lang="en-US" sz="1000" dirty="0" err="1"/>
              <a:t>tus</a:t>
            </a:r>
            <a:r>
              <a:rPr lang="en-US" sz="1000" dirty="0"/>
              <a:t> </a:t>
            </a:r>
            <a:r>
              <a:rPr lang="en-US" sz="1000" dirty="0" err="1"/>
              <a:t>thiab</a:t>
            </a:r>
            <a:r>
              <a:rPr lang="en-US" sz="1000" dirty="0"/>
              <a:t> </a:t>
            </a:r>
            <a:r>
              <a:rPr lang="en-US" sz="1000" dirty="0" err="1"/>
              <a:t>ceeb</a:t>
            </a:r>
            <a:r>
              <a:rPr lang="en-US" sz="1000" dirty="0"/>
              <a:t> </a:t>
            </a:r>
            <a:r>
              <a:rPr lang="en-US" sz="1000" dirty="0" err="1"/>
              <a:t>toom</a:t>
            </a:r>
            <a:r>
              <a:rPr lang="en-US" sz="1000" dirty="0"/>
              <a:t> </a:t>
            </a:r>
            <a:r>
              <a:rPr lang="en-US" sz="1000" dirty="0" err="1"/>
              <a:t>lawv</a:t>
            </a:r>
            <a:r>
              <a:rPr lang="en-US" sz="1000" dirty="0"/>
              <a:t> </a:t>
            </a:r>
            <a:r>
              <a:rPr lang="en-US" sz="1000" dirty="0" err="1"/>
              <a:t>kom</a:t>
            </a:r>
            <a:r>
              <a:rPr lang="en-US" sz="1000" dirty="0"/>
              <a:t> </a:t>
            </a:r>
            <a:r>
              <a:rPr lang="en-US" sz="1000" dirty="0" err="1"/>
              <a:t>muab</a:t>
            </a:r>
            <a:r>
              <a:rPr lang="en-US" sz="1000" dirty="0"/>
              <a:t> </a:t>
            </a:r>
            <a:r>
              <a:rPr lang="en-US" sz="1000" dirty="0" err="1"/>
              <a:t>lawv</a:t>
            </a:r>
            <a:r>
              <a:rPr lang="en-US" sz="1000" dirty="0"/>
              <a:t> </a:t>
            </a:r>
            <a:r>
              <a:rPr lang="en-US" sz="1000" dirty="0" err="1"/>
              <a:t>lub</a:t>
            </a:r>
            <a:r>
              <a:rPr lang="en-US" sz="1000" dirty="0"/>
              <a:t> </a:t>
            </a:r>
            <a:r>
              <a:rPr lang="en-US" sz="1000" dirty="0" err="1"/>
              <a:t>npe</a:t>
            </a:r>
            <a:r>
              <a:rPr lang="en-US" sz="1000" dirty="0"/>
              <a:t> </a:t>
            </a:r>
            <a:r>
              <a:rPr lang="en-US" sz="1000" dirty="0" err="1"/>
              <a:t>thiab</a:t>
            </a:r>
            <a:r>
              <a:rPr lang="en-US" sz="1000" dirty="0"/>
              <a:t> </a:t>
            </a:r>
            <a:r>
              <a:rPr lang="en-US" sz="1000" dirty="0" err="1"/>
              <a:t>lub</a:t>
            </a:r>
            <a:r>
              <a:rPr lang="en-US" sz="1000" dirty="0"/>
              <a:t> </a:t>
            </a:r>
            <a:r>
              <a:rPr lang="en-US" sz="1000" dirty="0" err="1"/>
              <a:t>koos</a:t>
            </a:r>
            <a:r>
              <a:rPr lang="en-US" sz="1000" dirty="0"/>
              <a:t> </a:t>
            </a:r>
            <a:r>
              <a:rPr lang="en-US" sz="1000" dirty="0" err="1"/>
              <a:t>haum</a:t>
            </a:r>
            <a:r>
              <a:rPr lang="en-US" sz="1000" dirty="0"/>
              <a:t> </a:t>
            </a:r>
            <a:r>
              <a:rPr lang="en-US" sz="1000" dirty="0" err="1"/>
              <a:t>sau</a:t>
            </a:r>
            <a:r>
              <a:rPr lang="en-US" sz="1000" dirty="0"/>
              <a:t> </a:t>
            </a:r>
            <a:r>
              <a:rPr lang="en-US" sz="1000" dirty="0" err="1"/>
              <a:t>tso</a:t>
            </a:r>
            <a:r>
              <a:rPr lang="en-US" sz="1000" dirty="0"/>
              <a:t> </a:t>
            </a:r>
            <a:r>
              <a:rPr lang="en-US" sz="1000" dirty="0" err="1"/>
              <a:t>rau</a:t>
            </a:r>
            <a:r>
              <a:rPr lang="en-US" sz="1000" dirty="0"/>
              <a:t> </a:t>
            </a:r>
            <a:r>
              <a:rPr lang="en-US" sz="1000" dirty="0" err="1"/>
              <a:t>hauv</a:t>
            </a:r>
            <a:r>
              <a:rPr lang="en-US" sz="1000" dirty="0"/>
              <a:t> </a:t>
            </a:r>
            <a:r>
              <a:rPr lang="en-US" sz="1000" dirty="0" err="1"/>
              <a:t>lub</a:t>
            </a:r>
            <a:r>
              <a:rPr lang="en-US" sz="1000" dirty="0"/>
              <a:t> </a:t>
            </a:r>
            <a:r>
              <a:rPr lang="en-US" sz="1000" dirty="0" err="1"/>
              <a:t>thawv</a:t>
            </a:r>
            <a:r>
              <a:rPr lang="en-US" sz="1000" dirty="0"/>
              <a:t> sib </a:t>
            </a:r>
            <a:r>
              <a:rPr lang="en-US" sz="1000" dirty="0" err="1"/>
              <a:t>tham</a:t>
            </a:r>
            <a:r>
              <a:rPr lang="en-US" sz="1000" dirty="0"/>
              <a:t> (chat box).</a:t>
            </a:r>
            <a:endParaRPr sz="1000"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fd56c113f1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fd56c113f1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000" dirty="0" err="1"/>
              <a:t>Koom</a:t>
            </a:r>
            <a:r>
              <a:rPr lang="en-US" sz="1000" dirty="0"/>
              <a:t> </a:t>
            </a:r>
            <a:r>
              <a:rPr lang="en-US" sz="1000" dirty="0" err="1"/>
              <a:t>nrog</a:t>
            </a:r>
            <a:r>
              <a:rPr lang="en-US" sz="1000" dirty="0"/>
              <a:t> </a:t>
            </a:r>
            <a:r>
              <a:rPr lang="en-US" sz="1000" dirty="0" err="1"/>
              <a:t>rau</a:t>
            </a:r>
            <a:r>
              <a:rPr lang="en-US" sz="1000" dirty="0"/>
              <a:t> </a:t>
            </a:r>
            <a:r>
              <a:rPr lang="en-US" sz="1000" dirty="0" err="1"/>
              <a:t>kev</a:t>
            </a:r>
            <a:r>
              <a:rPr lang="en-US" sz="1000" dirty="0"/>
              <a:t> cob </a:t>
            </a:r>
            <a:r>
              <a:rPr lang="en-US" sz="1000" dirty="0" err="1"/>
              <a:t>qhia</a:t>
            </a:r>
            <a:r>
              <a:rPr lang="en-US" sz="1000" dirty="0"/>
              <a:t> </a:t>
            </a:r>
            <a:r>
              <a:rPr lang="en-US" sz="1000" dirty="0" err="1"/>
              <a:t>txog</a:t>
            </a:r>
            <a:r>
              <a:rPr lang="en-US" sz="1000" dirty="0"/>
              <a:t> </a:t>
            </a:r>
            <a:r>
              <a:rPr lang="en-US" sz="1000" dirty="0" err="1"/>
              <a:t>kev</a:t>
            </a:r>
            <a:r>
              <a:rPr lang="en-US" sz="1000" dirty="0"/>
              <a:t> </a:t>
            </a:r>
            <a:r>
              <a:rPr lang="en-US" sz="1000" dirty="0" err="1"/>
              <a:t>tsim</a:t>
            </a:r>
            <a:r>
              <a:rPr lang="en-US" sz="1000" dirty="0"/>
              <a:t> </a:t>
            </a:r>
            <a:r>
              <a:rPr lang="en-US" sz="1000" dirty="0" err="1"/>
              <a:t>kev</a:t>
            </a:r>
            <a:r>
              <a:rPr lang="en-US" sz="1000" dirty="0"/>
              <a:t> sib </a:t>
            </a:r>
            <a:r>
              <a:rPr lang="en-US" sz="1000" dirty="0" err="1"/>
              <a:t>raug</a:t>
            </a:r>
            <a:r>
              <a:rPr lang="en-US" sz="1000" dirty="0"/>
              <a:t> zoo </a:t>
            </a:r>
            <a:r>
              <a:rPr lang="en-US" sz="1000" dirty="0" err="1"/>
              <a:t>hauv</a:t>
            </a:r>
            <a:r>
              <a:rPr lang="en-US" sz="1000" dirty="0"/>
              <a:t> </a:t>
            </a:r>
            <a:r>
              <a:rPr lang="en-US" sz="1000" dirty="0" err="1"/>
              <a:t>kev</a:t>
            </a:r>
            <a:r>
              <a:rPr lang="en-US" sz="1000" dirty="0"/>
              <a:t> </a:t>
            </a:r>
            <a:r>
              <a:rPr lang="en-US" sz="1000" dirty="0" err="1"/>
              <a:t>koom</a:t>
            </a:r>
            <a:r>
              <a:rPr lang="en-US" sz="1000" dirty="0"/>
              <a:t> </a:t>
            </a:r>
            <a:r>
              <a:rPr lang="en-US" sz="1000" dirty="0" err="1"/>
              <a:t>tes</a:t>
            </a:r>
            <a:r>
              <a:rPr lang="en-US" sz="1000" dirty="0"/>
              <a:t> </a:t>
            </a:r>
            <a:r>
              <a:rPr lang="en-US" sz="1000" dirty="0" err="1"/>
              <a:t>hauv</a:t>
            </a:r>
            <a:r>
              <a:rPr lang="en-US" sz="1000" dirty="0"/>
              <a:t> </a:t>
            </a:r>
            <a:r>
              <a:rPr lang="en-US" sz="1000" dirty="0" err="1"/>
              <a:t>zej</a:t>
            </a:r>
            <a:r>
              <a:rPr lang="en-US" sz="1000" dirty="0"/>
              <a:t> </a:t>
            </a:r>
            <a:r>
              <a:rPr lang="en-US" sz="1000" dirty="0" err="1"/>
              <a:t>zog</a:t>
            </a:r>
            <a:r>
              <a:rPr lang="en-US" sz="1000" dirty="0"/>
              <a:t>.</a:t>
            </a:r>
            <a:endParaRPr sz="1000"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029a2173b7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029a2173b7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029a2173b7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1029a2173b7_1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029a2173b7_1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029a2173b7_1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Yuav</a:t>
            </a:r>
            <a:r>
              <a:rPr lang="en-US" dirty="0"/>
              <a:t> </a:t>
            </a:r>
            <a:r>
              <a:rPr lang="en-US" dirty="0" err="1"/>
              <a:t>tsum</a:t>
            </a:r>
            <a:r>
              <a:rPr lang="en-US" dirty="0"/>
              <a:t> tau </a:t>
            </a:r>
            <a:r>
              <a:rPr lang="en-US" dirty="0" err="1"/>
              <a:t>ua</a:t>
            </a:r>
            <a:r>
              <a:rPr lang="en-US" dirty="0"/>
              <a:t> </a:t>
            </a:r>
            <a:r>
              <a:rPr lang="en-US" dirty="0" err="1"/>
              <a:t>cov</a:t>
            </a:r>
            <a:r>
              <a:rPr lang="en-US" dirty="0"/>
              <a:t> </a:t>
            </a:r>
            <a:r>
              <a:rPr lang="en-US" dirty="0" err="1"/>
              <a:t>cuab</a:t>
            </a:r>
            <a:r>
              <a:rPr lang="en-US" dirty="0"/>
              <a:t> </a:t>
            </a:r>
            <a:r>
              <a:rPr lang="en-US" dirty="0" err="1"/>
              <a:t>yeej</a:t>
            </a:r>
            <a:r>
              <a:rPr lang="en-US" dirty="0"/>
              <a:t> no </a:t>
            </a:r>
            <a:r>
              <a:rPr lang="en-US" dirty="0" err="1"/>
              <a:t>thiab</a:t>
            </a:r>
            <a:r>
              <a:rPr lang="en-US" dirty="0"/>
              <a:t> </a:t>
            </a:r>
            <a:r>
              <a:rPr lang="en-US" dirty="0" err="1"/>
              <a:t>faib</a:t>
            </a:r>
            <a:r>
              <a:rPr lang="en-US" dirty="0"/>
              <a:t> </a:t>
            </a:r>
            <a:r>
              <a:rPr lang="en-US" dirty="0" err="1"/>
              <a:t>tawm</a:t>
            </a:r>
            <a:r>
              <a:rPr lang="en-US" dirty="0"/>
              <a:t>.</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029a2173b7_1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029a2173b7_1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029a2173b7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029a2173b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029a2173b7_1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029a2173b7_1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1029a2173b7_1_2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1029a2173b7_1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029a2173b7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029a2173b7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029a2173b7_1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029a2173b7_1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f74ac763f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 name="Google Shape;59;gf74ac763fc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200"/>
              <a:buFont typeface="Calibri"/>
              <a:buNone/>
            </a:pPr>
            <a:r>
              <a:rPr lang="en"/>
              <a:t>Nayamin</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029a2173b7_1_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029a2173b7_1_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029a2173b7_1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029a2173b7_1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Por que? Para que? Como?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029a2173b7_1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029a2173b7_1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1029a2173b7_1_4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1029a2173b7_1_4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029a2173b7_1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029a2173b7_1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029a2173b7_1_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029a2173b7_1_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029a2173b7_1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1029a2173b7_1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029a2173b7_1_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029a2173b7_1_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029a2173b7_1_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029a2173b7_1_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1029a2173b7_1_4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1029a2173b7_1_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fa4ef33263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fa4ef33263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1029a2173b7_1_4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1029a2173b7_1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f7aa808439_0_9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f7aa808439_0_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f7aa80843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f7aa808439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Mike 2 feed</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f7aa808439_0_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f7aa808439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Wendy 2 feed</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f7aa808439_0_6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f7aa808439_0_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Mike 2 feed</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7aa808439_0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7aa808439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Wendy ntsuam xyuas cov lus  3 feed</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f7aa808439_0_9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f7aa808439_0_9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dirty="0"/>
              <a:t>Mike </a:t>
            </a:r>
            <a:r>
              <a:rPr lang="en-US" sz="1100" dirty="0" err="1"/>
              <a:t>piav</a:t>
            </a:r>
            <a:r>
              <a:rPr lang="en-US" sz="1100" dirty="0"/>
              <a:t> </a:t>
            </a:r>
            <a:r>
              <a:rPr lang="en-US" sz="1100" dirty="0" err="1"/>
              <a:t>qhia</a:t>
            </a:r>
            <a:r>
              <a:rPr lang="en-US" sz="1100" dirty="0"/>
              <a:t> </a:t>
            </a:r>
            <a:r>
              <a:rPr lang="en-US" sz="1100" dirty="0" err="1"/>
              <a:t>txog</a:t>
            </a:r>
            <a:r>
              <a:rPr lang="en-US" sz="1100" dirty="0"/>
              <a:t> </a:t>
            </a:r>
            <a:r>
              <a:rPr lang="en-US" sz="1100" dirty="0" err="1"/>
              <a:t>Vaj</a:t>
            </a:r>
            <a:r>
              <a:rPr lang="en-US" sz="1100" dirty="0"/>
              <a:t> </a:t>
            </a:r>
            <a:r>
              <a:rPr lang="en-US" sz="1100" dirty="0" err="1"/>
              <a:t>Loog</a:t>
            </a:r>
            <a:r>
              <a:rPr lang="en-US" sz="1100" dirty="0"/>
              <a:t> Kub (Golden Circle)  5 </a:t>
            </a:r>
            <a:r>
              <a:rPr lang="en-US" sz="1100" dirty="0" err="1"/>
              <a:t>feeb</a:t>
            </a:r>
            <a:endParaRPr lang="en-US" sz="1100"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fd95377e89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fd95377e8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Daniel </a:t>
            </a:r>
            <a:r>
              <a:rPr lang="en-US" dirty="0" err="1"/>
              <a:t>rov</a:t>
            </a:r>
            <a:r>
              <a:rPr lang="en-US" dirty="0"/>
              <a:t> </a:t>
            </a:r>
            <a:r>
              <a:rPr lang="en-US" dirty="0" err="1"/>
              <a:t>ntsuam</a:t>
            </a:r>
            <a:r>
              <a:rPr lang="en-US" dirty="0"/>
              <a:t> </a:t>
            </a:r>
            <a:r>
              <a:rPr lang="en-US" dirty="0" err="1"/>
              <a:t>xyuas</a:t>
            </a:r>
            <a:r>
              <a:rPr lang="en-US" dirty="0"/>
              <a:t> </a:t>
            </a:r>
            <a:r>
              <a:rPr lang="en-US" dirty="0" err="1"/>
              <a:t>cov</a:t>
            </a:r>
            <a:r>
              <a:rPr lang="en-US" dirty="0"/>
              <a:t> </a:t>
            </a:r>
            <a:r>
              <a:rPr lang="en-US" dirty="0" err="1"/>
              <a:t>txheej</a:t>
            </a:r>
            <a:r>
              <a:rPr lang="en-US" dirty="0"/>
              <a:t> </a:t>
            </a:r>
            <a:r>
              <a:rPr lang="en-US" dirty="0" err="1"/>
              <a:t>txheem</a:t>
            </a:r>
            <a:r>
              <a:rPr lang="en-US" dirty="0"/>
              <a:t> </a:t>
            </a:r>
            <a:r>
              <a:rPr lang="en-US" dirty="0" err="1"/>
              <a:t>dej</a:t>
            </a:r>
            <a:r>
              <a:rPr lang="en-US" dirty="0"/>
              <a:t> </a:t>
            </a:r>
            <a:r>
              <a:rPr lang="en-US" dirty="0" err="1"/>
              <a:t>khov</a:t>
            </a:r>
            <a:r>
              <a:rPr lang="en-US" dirty="0"/>
              <a:t> </a:t>
            </a:r>
            <a:r>
              <a:rPr lang="en-US" dirty="0" err="1"/>
              <a:t>thiab</a:t>
            </a:r>
            <a:r>
              <a:rPr lang="en-US" dirty="0"/>
              <a:t> </a:t>
            </a:r>
            <a:r>
              <a:rPr lang="en-US" dirty="0" err="1"/>
              <a:t>ua</a:t>
            </a:r>
            <a:r>
              <a:rPr lang="en-US" dirty="0"/>
              <a:t> </a:t>
            </a:r>
            <a:r>
              <a:rPr lang="en-US" dirty="0" err="1"/>
              <a:t>kev</a:t>
            </a:r>
            <a:r>
              <a:rPr lang="en-US" dirty="0"/>
              <a:t> sib </a:t>
            </a:r>
            <a:r>
              <a:rPr lang="en-US" dirty="0" err="1"/>
              <a:t>txuas</a:t>
            </a:r>
            <a:r>
              <a:rPr lang="en-US" dirty="0"/>
              <a:t> </a:t>
            </a:r>
            <a:r>
              <a:rPr lang="en-US" dirty="0" err="1"/>
              <a:t>rau</a:t>
            </a:r>
            <a:r>
              <a:rPr lang="en-US" dirty="0"/>
              <a:t> </a:t>
            </a:r>
            <a:r>
              <a:rPr lang="en-US" dirty="0" err="1"/>
              <a:t>cov</a:t>
            </a:r>
            <a:r>
              <a:rPr lang="en-US" dirty="0"/>
              <a:t> </a:t>
            </a:r>
            <a:r>
              <a:rPr lang="en-US" dirty="0" err="1"/>
              <a:t>teeb</a:t>
            </a:r>
            <a:r>
              <a:rPr lang="en-US" dirty="0"/>
              <a:t> </a:t>
            </a:r>
            <a:r>
              <a:rPr lang="en-US" dirty="0" err="1"/>
              <a:t>meem</a:t>
            </a:r>
            <a:r>
              <a:rPr lang="en-US" dirty="0"/>
              <a:t> </a:t>
            </a:r>
            <a:r>
              <a:rPr lang="en-US" dirty="0" err="1"/>
              <a:t>ntawm</a:t>
            </a:r>
            <a:r>
              <a:rPr lang="en-US" dirty="0"/>
              <a:t> </a:t>
            </a:r>
            <a:r>
              <a:rPr lang="en-US" dirty="0" err="1"/>
              <a:t>txoj</a:t>
            </a:r>
            <a:r>
              <a:rPr lang="en-US" dirty="0"/>
              <a:t> </a:t>
            </a:r>
            <a:r>
              <a:rPr lang="en-US" dirty="0" err="1"/>
              <a:t>cai</a:t>
            </a:r>
            <a:r>
              <a:rPr lang="en" dirty="0"/>
              <a:t>.</a:t>
            </a:r>
            <a:endParaRPr dirty="0"/>
          </a:p>
          <a:p>
            <a:pPr marL="0" lvl="0" indent="0" algn="l" rtl="0">
              <a:spcBef>
                <a:spcPts val="0"/>
              </a:spcBef>
              <a:spcAft>
                <a:spcPts val="0"/>
              </a:spcAft>
              <a:buNone/>
            </a:pPr>
            <a:r>
              <a:rPr lang="en" dirty="0"/>
              <a:t>3-5 feed</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www.youtube.com/watch?v=GjwvsK-6640" TargetMode="External"/><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1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16.png"/><Relationship Id="rId5" Type="http://schemas.openxmlformats.org/officeDocument/2006/relationships/image" Target="../media/image15.jpg"/><Relationship Id="rId4" Type="http://schemas.openxmlformats.org/officeDocument/2006/relationships/image" Target="../media/image14.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56" name="Google Shape;56;p13"/>
          <p:cNvPicPr preferRelativeResize="0"/>
          <p:nvPr/>
        </p:nvPicPr>
        <p:blipFill>
          <a:blip r:embed="rId3">
            <a:alphaModFix/>
          </a:blip>
          <a:stretch>
            <a:fillRect/>
          </a:stretch>
        </p:blipFill>
        <p:spPr>
          <a:xfrm>
            <a:off x="304801" y="102925"/>
            <a:ext cx="8602125" cy="4840586"/>
          </a:xfrm>
          <a:prstGeom prst="rect">
            <a:avLst/>
          </a:prstGeom>
          <a:noFill/>
          <a:ln>
            <a:noFill/>
          </a:ln>
        </p:spPr>
      </p:pic>
      <p:pic>
        <p:nvPicPr>
          <p:cNvPr id="11" name="Picture 10">
            <a:extLst>
              <a:ext uri="{FF2B5EF4-FFF2-40B4-BE49-F238E27FC236}">
                <a16:creationId xmlns:a16="http://schemas.microsoft.com/office/drawing/2014/main" id="{27C6022C-6D30-4549-8A5F-45C74C87EA13}"/>
              </a:ext>
            </a:extLst>
          </p:cNvPr>
          <p:cNvPicPr>
            <a:picLocks noChangeAspect="1"/>
          </p:cNvPicPr>
          <p:nvPr/>
        </p:nvPicPr>
        <p:blipFill>
          <a:blip r:embed="rId4"/>
          <a:stretch>
            <a:fillRect/>
          </a:stretch>
        </p:blipFill>
        <p:spPr>
          <a:xfrm>
            <a:off x="458940" y="324260"/>
            <a:ext cx="5644399" cy="316539"/>
          </a:xfrm>
          <a:prstGeom prst="rect">
            <a:avLst/>
          </a:prstGeom>
        </p:spPr>
      </p:pic>
      <p:sp>
        <p:nvSpPr>
          <p:cNvPr id="13" name="TextBox 12">
            <a:extLst>
              <a:ext uri="{FF2B5EF4-FFF2-40B4-BE49-F238E27FC236}">
                <a16:creationId xmlns:a16="http://schemas.microsoft.com/office/drawing/2014/main" id="{9BDC8F6D-88CB-49CC-A92D-C4CFB9A78E68}"/>
              </a:ext>
            </a:extLst>
          </p:cNvPr>
          <p:cNvSpPr txBox="1"/>
          <p:nvPr/>
        </p:nvSpPr>
        <p:spPr>
          <a:xfrm>
            <a:off x="458940" y="184405"/>
            <a:ext cx="5426539" cy="523220"/>
          </a:xfrm>
          <a:prstGeom prst="rect">
            <a:avLst/>
          </a:prstGeom>
          <a:noFill/>
        </p:spPr>
        <p:txBody>
          <a:bodyPr wrap="square" rtlCol="0">
            <a:spAutoFit/>
          </a:bodyPr>
          <a:lstStyle/>
          <a:p>
            <a:r>
              <a:rPr lang="en-US" sz="1400" b="1" dirty="0"/>
              <a:t>ZOO SIAB TXAIS TOS COV TSWV CUAB NTAWM PAWG SAB LAJ NTAWM PEJ XEEM!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pic>
        <p:nvPicPr>
          <p:cNvPr id="119" name="Google Shape;119;p22"/>
          <p:cNvPicPr preferRelativeResize="0"/>
          <p:nvPr/>
        </p:nvPicPr>
        <p:blipFill>
          <a:blip r:embed="rId3">
            <a:alphaModFix/>
          </a:blip>
          <a:stretch>
            <a:fillRect/>
          </a:stretch>
        </p:blipFill>
        <p:spPr>
          <a:xfrm>
            <a:off x="0" y="5"/>
            <a:ext cx="9144000" cy="5143495"/>
          </a:xfrm>
          <a:prstGeom prst="rect">
            <a:avLst/>
          </a:prstGeom>
          <a:noFill/>
          <a:ln>
            <a:noFill/>
          </a:ln>
        </p:spPr>
      </p:pic>
      <p:sp>
        <p:nvSpPr>
          <p:cNvPr id="4" name="Rectangle 3">
            <a:extLst>
              <a:ext uri="{FF2B5EF4-FFF2-40B4-BE49-F238E27FC236}">
                <a16:creationId xmlns:a16="http://schemas.microsoft.com/office/drawing/2014/main" id="{1F6EB2C0-229F-44BB-AA6D-D0D7DD10C405}"/>
              </a:ext>
            </a:extLst>
          </p:cNvPr>
          <p:cNvSpPr/>
          <p:nvPr/>
        </p:nvSpPr>
        <p:spPr>
          <a:xfrm>
            <a:off x="170715" y="140277"/>
            <a:ext cx="4668982" cy="486294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sz="2800" i="1" dirty="0" err="1">
                <a:solidFill>
                  <a:schemeClr val="accent4"/>
                </a:solidFill>
              </a:rPr>
              <a:t>Txhais</a:t>
            </a:r>
            <a:r>
              <a:rPr lang="en-US" sz="2800" i="1" dirty="0">
                <a:solidFill>
                  <a:schemeClr val="accent4"/>
                </a:solidFill>
              </a:rPr>
              <a:t> </a:t>
            </a:r>
            <a:r>
              <a:rPr lang="en-US" sz="2800" i="1" dirty="0" err="1">
                <a:solidFill>
                  <a:schemeClr val="accent4"/>
                </a:solidFill>
              </a:rPr>
              <a:t>Qhov</a:t>
            </a:r>
            <a:r>
              <a:rPr lang="en-US" sz="2800" i="1" dirty="0">
                <a:solidFill>
                  <a:schemeClr val="accent4"/>
                </a:solidFill>
              </a:rPr>
              <a:t> </a:t>
            </a:r>
            <a:r>
              <a:rPr lang="en-US" sz="2800" i="1" dirty="0" err="1">
                <a:solidFill>
                  <a:schemeClr val="accent4"/>
                </a:solidFill>
              </a:rPr>
              <a:t>Teeb</a:t>
            </a:r>
            <a:r>
              <a:rPr lang="en-US" sz="2800" i="1" dirty="0">
                <a:solidFill>
                  <a:schemeClr val="accent4"/>
                </a:solidFill>
              </a:rPr>
              <a:t> </a:t>
            </a:r>
            <a:r>
              <a:rPr lang="en-US" sz="2800" i="1" dirty="0" err="1">
                <a:solidFill>
                  <a:schemeClr val="accent4"/>
                </a:solidFill>
              </a:rPr>
              <a:t>Meem</a:t>
            </a:r>
            <a:r>
              <a:rPr lang="en-US" sz="2800" i="1" dirty="0">
                <a:solidFill>
                  <a:schemeClr val="accent4"/>
                </a:solidFill>
              </a:rPr>
              <a:t> &amp; </a:t>
            </a:r>
            <a:r>
              <a:rPr lang="en-US" sz="2800" i="1" dirty="0" err="1">
                <a:solidFill>
                  <a:schemeClr val="accent4"/>
                </a:solidFill>
              </a:rPr>
              <a:t>Tsim</a:t>
            </a:r>
            <a:r>
              <a:rPr lang="en-US" sz="2800" i="1" dirty="0">
                <a:solidFill>
                  <a:schemeClr val="accent4"/>
                </a:solidFill>
              </a:rPr>
              <a:t> </a:t>
            </a:r>
            <a:r>
              <a:rPr lang="en-US" sz="2800" i="1" dirty="0" err="1">
                <a:solidFill>
                  <a:schemeClr val="accent4"/>
                </a:solidFill>
              </a:rPr>
              <a:t>Lub</a:t>
            </a:r>
            <a:r>
              <a:rPr lang="en-US" sz="2800" i="1" dirty="0">
                <a:solidFill>
                  <a:schemeClr val="accent4"/>
                </a:solidFill>
              </a:rPr>
              <a:t> </a:t>
            </a:r>
            <a:r>
              <a:rPr lang="en-US" sz="2800" i="1" dirty="0" err="1">
                <a:solidFill>
                  <a:schemeClr val="accent4"/>
                </a:solidFill>
              </a:rPr>
              <a:t>Hwj</a:t>
            </a:r>
            <a:r>
              <a:rPr lang="en-US" sz="2800" i="1" dirty="0">
                <a:solidFill>
                  <a:schemeClr val="accent4"/>
                </a:solidFill>
              </a:rPr>
              <a:t> </a:t>
            </a:r>
            <a:r>
              <a:rPr lang="en-US" sz="2800" i="1" dirty="0" err="1">
                <a:solidFill>
                  <a:schemeClr val="accent4"/>
                </a:solidFill>
              </a:rPr>
              <a:t>Chim</a:t>
            </a:r>
            <a:endParaRPr lang="en-US" sz="2800" i="1" dirty="0">
              <a:solidFill>
                <a:schemeClr val="accent4"/>
              </a:solidFill>
            </a:endParaRPr>
          </a:p>
          <a:p>
            <a:pPr algn="ctr"/>
            <a:endParaRPr lang="en-US" dirty="0"/>
          </a:p>
          <a:p>
            <a:pPr algn="ctr"/>
            <a:endParaRPr lang="en-US" dirty="0"/>
          </a:p>
          <a:p>
            <a:pPr algn="ctr"/>
            <a:endParaRPr lang="en-US" dirty="0"/>
          </a:p>
          <a:p>
            <a:pPr algn="ctr"/>
            <a:r>
              <a:rPr lang="en-US" dirty="0">
                <a:solidFill>
                  <a:schemeClr val="tx1"/>
                </a:solidFill>
              </a:rPr>
              <a:t>THAM NROG COV NEEG </a:t>
            </a:r>
          </a:p>
          <a:p>
            <a:pPr algn="ctr"/>
            <a:r>
              <a:rPr lang="en-US" dirty="0">
                <a:solidFill>
                  <a:schemeClr val="tx1"/>
                </a:solidFill>
              </a:rPr>
              <a:t>ZEJ ZOG NPAJ </a:t>
            </a:r>
          </a:p>
          <a:p>
            <a:pPr algn="ctr"/>
            <a:r>
              <a:rPr lang="en-US" dirty="0">
                <a:solidFill>
                  <a:schemeClr val="tx1"/>
                </a:solidFill>
              </a:rPr>
              <a:t>SAU COV NTAUB NTAWV</a:t>
            </a: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r>
              <a:rPr lang="en-US" dirty="0">
                <a:solidFill>
                  <a:schemeClr val="tx1"/>
                </a:solidFill>
              </a:rPr>
              <a:t> </a:t>
            </a:r>
          </a:p>
          <a:p>
            <a:pPr algn="ctr"/>
            <a:r>
              <a:rPr lang="en-US" b="1" dirty="0">
                <a:solidFill>
                  <a:schemeClr val="tx1"/>
                </a:solidFill>
              </a:rPr>
              <a:t>TEEB MEEM UAS CUAM TSHUAM NRUAB NRAB NTAWM COV NEE G FEEM NTAU</a:t>
            </a:r>
          </a:p>
        </p:txBody>
      </p:sp>
      <p:sp>
        <p:nvSpPr>
          <p:cNvPr id="5" name="Rectangle 4">
            <a:extLst>
              <a:ext uri="{FF2B5EF4-FFF2-40B4-BE49-F238E27FC236}">
                <a16:creationId xmlns:a16="http://schemas.microsoft.com/office/drawing/2014/main" id="{27AD9156-5819-4129-84A8-6FB8DD0D6F6F}"/>
              </a:ext>
            </a:extLst>
          </p:cNvPr>
          <p:cNvSpPr/>
          <p:nvPr/>
        </p:nvSpPr>
        <p:spPr>
          <a:xfrm>
            <a:off x="5414508" y="801666"/>
            <a:ext cx="2382428" cy="957087"/>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r>
              <a:rPr lang="en-US" sz="2800" b="1" dirty="0">
                <a:solidFill>
                  <a:schemeClr val="bg1"/>
                </a:solidFill>
              </a:rPr>
              <a:t>PEB TSA LUB NTUJ</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3"/>
        <p:cNvGrpSpPr/>
        <p:nvPr/>
      </p:nvGrpSpPr>
      <p:grpSpPr>
        <a:xfrm>
          <a:off x="0" y="0"/>
          <a:ext cx="0" cy="0"/>
          <a:chOff x="0" y="0"/>
          <a:chExt cx="0" cy="0"/>
        </a:xfrm>
      </p:grpSpPr>
      <p:sp>
        <p:nvSpPr>
          <p:cNvPr id="124" name="Google Shape;124;p2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4000" b="1" dirty="0"/>
              <a:t>Pol</a:t>
            </a:r>
            <a:r>
              <a:rPr lang="en" sz="4000" b="1" dirty="0">
                <a:solidFill>
                  <a:schemeClr val="lt1"/>
                </a:solidFill>
              </a:rPr>
              <a:t>Teeb Meem Ntawm Txoj Cai II</a:t>
            </a:r>
            <a:r>
              <a:rPr lang="en" sz="4000" b="1" dirty="0"/>
              <a:t> IIP</a:t>
            </a:r>
            <a:endParaRPr sz="4000" b="1" dirty="0"/>
          </a:p>
        </p:txBody>
      </p:sp>
      <p:sp>
        <p:nvSpPr>
          <p:cNvPr id="125" name="Google Shape;125;p2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2400" dirty="0">
                <a:solidFill>
                  <a:schemeClr val="lt1"/>
                </a:solidFill>
              </a:rPr>
              <a:t>Christine Barker, FIRM (TUAM TXHAB)</a:t>
            </a:r>
            <a:endParaRPr sz="2400" dirty="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9"/>
        <p:cNvGrpSpPr/>
        <p:nvPr/>
      </p:nvGrpSpPr>
      <p:grpSpPr>
        <a:xfrm>
          <a:off x="0" y="0"/>
          <a:ext cx="0" cy="0"/>
          <a:chOff x="0" y="0"/>
          <a:chExt cx="0" cy="0"/>
        </a:xfrm>
      </p:grpSpPr>
      <p:sp>
        <p:nvSpPr>
          <p:cNvPr id="130" name="Google Shape;130;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r>
              <a:rPr lang="en" dirty="0"/>
              <a:t>AMMbout </a:t>
            </a:r>
            <a:r>
              <a:rPr lang="en-US" sz="2800" dirty="0" err="1">
                <a:solidFill>
                  <a:srgbClr val="000000"/>
                </a:solidFill>
              </a:rPr>
              <a:t>Ntsib</a:t>
            </a:r>
            <a:r>
              <a:rPr lang="en-US" sz="2800" dirty="0">
                <a:solidFill>
                  <a:srgbClr val="000000"/>
                </a:solidFill>
              </a:rPr>
              <a:t> </a:t>
            </a:r>
            <a:r>
              <a:rPr lang="en-US" sz="2800" dirty="0" err="1">
                <a:solidFill>
                  <a:srgbClr val="000000"/>
                </a:solidFill>
              </a:rPr>
              <a:t>Koj</a:t>
            </a:r>
            <a:r>
              <a:rPr lang="en-US" sz="2800" dirty="0">
                <a:solidFill>
                  <a:srgbClr val="000000"/>
                </a:solidFill>
              </a:rPr>
              <a:t> Tus </a:t>
            </a:r>
            <a:r>
              <a:rPr lang="en-US" sz="2800" dirty="0" err="1">
                <a:solidFill>
                  <a:srgbClr val="000000"/>
                </a:solidFill>
              </a:rPr>
              <a:t>Kws</a:t>
            </a:r>
            <a:r>
              <a:rPr lang="en-US" sz="2800" dirty="0">
                <a:solidFill>
                  <a:srgbClr val="000000"/>
                </a:solidFill>
              </a:rPr>
              <a:t> </a:t>
            </a:r>
            <a:r>
              <a:rPr lang="en-US" sz="2800" dirty="0" err="1">
                <a:solidFill>
                  <a:srgbClr val="000000"/>
                </a:solidFill>
              </a:rPr>
              <a:t>Nthuav</a:t>
            </a:r>
            <a:r>
              <a:rPr lang="en-US" sz="2800" dirty="0">
                <a:solidFill>
                  <a:srgbClr val="000000"/>
                </a:solidFill>
              </a:rPr>
              <a:t> </a:t>
            </a:r>
            <a:r>
              <a:rPr lang="en-US" sz="2800" dirty="0" err="1">
                <a:solidFill>
                  <a:srgbClr val="000000"/>
                </a:solidFill>
              </a:rPr>
              <a:t>Qhia</a:t>
            </a:r>
            <a:br>
              <a:rPr lang="en-US" sz="2800" dirty="0">
                <a:solidFill>
                  <a:srgbClr val="000000"/>
                </a:solidFill>
              </a:rPr>
            </a:br>
            <a:endParaRPr dirty="0">
              <a:solidFill>
                <a:schemeClr val="lt1"/>
              </a:solidFill>
            </a:endParaRPr>
          </a:p>
        </p:txBody>
      </p:sp>
      <p:sp>
        <p:nvSpPr>
          <p:cNvPr id="131" name="Google Shape;131;p24"/>
          <p:cNvSpPr txBox="1">
            <a:spLocks noGrp="1"/>
          </p:cNvSpPr>
          <p:nvPr>
            <p:ph type="body" idx="1"/>
          </p:nvPr>
        </p:nvSpPr>
        <p:spPr>
          <a:xfrm>
            <a:off x="311700" y="1165550"/>
            <a:ext cx="6857400" cy="38523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US" sz="1400" dirty="0" err="1">
                <a:solidFill>
                  <a:srgbClr val="000000"/>
                </a:solidFill>
              </a:rPr>
              <a:t>kawm</a:t>
            </a:r>
            <a:r>
              <a:rPr lang="en-US" sz="1400" dirty="0">
                <a:solidFill>
                  <a:srgbClr val="000000"/>
                </a:solidFill>
              </a:rPr>
              <a:t> </a:t>
            </a:r>
            <a:r>
              <a:rPr lang="en-US" sz="1400" dirty="0" err="1">
                <a:solidFill>
                  <a:srgbClr val="000000"/>
                </a:solidFill>
              </a:rPr>
              <a:t>tiav</a:t>
            </a:r>
            <a:r>
              <a:rPr lang="en-US" sz="1400" dirty="0">
                <a:solidFill>
                  <a:srgbClr val="000000"/>
                </a:solidFill>
              </a:rPr>
              <a:t> </a:t>
            </a:r>
            <a:r>
              <a:rPr lang="en-US" sz="1400" dirty="0" err="1">
                <a:solidFill>
                  <a:srgbClr val="000000"/>
                </a:solidFill>
              </a:rPr>
              <a:t>ntawm</a:t>
            </a:r>
            <a:r>
              <a:rPr lang="en-US" sz="1400" dirty="0">
                <a:solidFill>
                  <a:srgbClr val="000000"/>
                </a:solidFill>
              </a:rPr>
              <a:t> </a:t>
            </a:r>
            <a:r>
              <a:rPr lang="en-US" sz="1400" dirty="0" err="1">
                <a:solidFill>
                  <a:srgbClr val="000000"/>
                </a:solidFill>
              </a:rPr>
              <a:t>Tsev</a:t>
            </a:r>
            <a:r>
              <a:rPr lang="en-US" sz="1400" dirty="0">
                <a:solidFill>
                  <a:srgbClr val="000000"/>
                </a:solidFill>
              </a:rPr>
              <a:t> </a:t>
            </a:r>
            <a:r>
              <a:rPr lang="en-US" sz="1400" dirty="0" err="1">
                <a:solidFill>
                  <a:srgbClr val="000000"/>
                </a:solidFill>
              </a:rPr>
              <a:t>Kawm</a:t>
            </a:r>
            <a:r>
              <a:rPr lang="en-US" sz="1400" dirty="0">
                <a:solidFill>
                  <a:srgbClr val="000000"/>
                </a:solidFill>
              </a:rPr>
              <a:t> </a:t>
            </a:r>
            <a:r>
              <a:rPr lang="en-US" sz="1400" dirty="0" err="1">
                <a:solidFill>
                  <a:srgbClr val="000000"/>
                </a:solidFill>
              </a:rPr>
              <a:t>Ntawm</a:t>
            </a:r>
            <a:r>
              <a:rPr lang="en-US" sz="1400" dirty="0">
                <a:solidFill>
                  <a:srgbClr val="000000"/>
                </a:solidFill>
              </a:rPr>
              <a:t> </a:t>
            </a:r>
            <a:r>
              <a:rPr lang="en-US" sz="1400" dirty="0" err="1">
                <a:solidFill>
                  <a:srgbClr val="000000"/>
                </a:solidFill>
              </a:rPr>
              <a:t>Qib</a:t>
            </a:r>
            <a:r>
              <a:rPr lang="en-US" sz="1400" dirty="0">
                <a:solidFill>
                  <a:srgbClr val="000000"/>
                </a:solidFill>
              </a:rPr>
              <a:t> </a:t>
            </a:r>
            <a:r>
              <a:rPr lang="en-US" sz="1400" dirty="0" err="1">
                <a:solidFill>
                  <a:srgbClr val="000000"/>
                </a:solidFill>
              </a:rPr>
              <a:t>Siab</a:t>
            </a:r>
            <a:r>
              <a:rPr lang="en-US" sz="1400" dirty="0">
                <a:solidFill>
                  <a:srgbClr val="000000"/>
                </a:solidFill>
              </a:rPr>
              <a:t> Roosevelt. </a:t>
            </a:r>
            <a:r>
              <a:rPr lang="en-US" sz="1400" dirty="0" err="1">
                <a:solidFill>
                  <a:srgbClr val="000000"/>
                </a:solidFill>
              </a:rPr>
              <a:t>Kuv</a:t>
            </a:r>
            <a:r>
              <a:rPr lang="en-US" sz="1400" dirty="0">
                <a:solidFill>
                  <a:srgbClr val="000000"/>
                </a:solidFill>
              </a:rPr>
              <a:t> </a:t>
            </a:r>
            <a:r>
              <a:rPr lang="en-US" sz="1400" dirty="0" err="1">
                <a:solidFill>
                  <a:srgbClr val="000000"/>
                </a:solidFill>
              </a:rPr>
              <a:t>thawj</a:t>
            </a:r>
            <a:r>
              <a:rPr lang="en-US" sz="1400" dirty="0">
                <a:solidFill>
                  <a:srgbClr val="000000"/>
                </a:solidFill>
              </a:rPr>
              <a:t> </a:t>
            </a:r>
            <a:r>
              <a:rPr lang="en-US" sz="1400" dirty="0" err="1">
                <a:solidFill>
                  <a:srgbClr val="000000"/>
                </a:solidFill>
              </a:rPr>
              <a:t>qhov</a:t>
            </a:r>
            <a:r>
              <a:rPr lang="en-US" sz="1400" dirty="0">
                <a:solidFill>
                  <a:srgbClr val="000000"/>
                </a:solidFill>
              </a:rPr>
              <a:t> </a:t>
            </a:r>
            <a:r>
              <a:rPr lang="en-US" sz="1400" dirty="0" err="1">
                <a:solidFill>
                  <a:srgbClr val="000000"/>
                </a:solidFill>
              </a:rPr>
              <a:t>kev</a:t>
            </a:r>
            <a:r>
              <a:rPr lang="en-US" sz="1400" dirty="0">
                <a:solidFill>
                  <a:srgbClr val="000000"/>
                </a:solidFill>
              </a:rPr>
              <a:t> </a:t>
            </a:r>
            <a:r>
              <a:rPr lang="en-US" sz="1400" dirty="0" err="1">
                <a:solidFill>
                  <a:srgbClr val="000000"/>
                </a:solidFill>
              </a:rPr>
              <a:t>tawm</a:t>
            </a:r>
            <a:r>
              <a:rPr lang="en-US" sz="1400" dirty="0">
                <a:solidFill>
                  <a:srgbClr val="000000"/>
                </a:solidFill>
              </a:rPr>
              <a:t> </a:t>
            </a:r>
            <a:r>
              <a:rPr lang="en-US" sz="1400" dirty="0" err="1">
                <a:solidFill>
                  <a:srgbClr val="000000"/>
                </a:solidFill>
              </a:rPr>
              <a:t>tsam</a:t>
            </a:r>
            <a:r>
              <a:rPr lang="en-US" sz="1400" dirty="0">
                <a:solidFill>
                  <a:srgbClr val="000000"/>
                </a:solidFill>
              </a:rPr>
              <a:t> </a:t>
            </a:r>
            <a:r>
              <a:rPr lang="en-US" sz="1400" dirty="0" err="1">
                <a:solidFill>
                  <a:srgbClr val="000000"/>
                </a:solidFill>
              </a:rPr>
              <a:t>yog</a:t>
            </a:r>
            <a:r>
              <a:rPr lang="en-US" sz="1400" dirty="0">
                <a:solidFill>
                  <a:srgbClr val="000000"/>
                </a:solidFill>
              </a:rPr>
              <a:t> </a:t>
            </a:r>
            <a:r>
              <a:rPr lang="en-US" sz="1400" dirty="0" err="1">
                <a:solidFill>
                  <a:srgbClr val="000000"/>
                </a:solidFill>
              </a:rPr>
              <a:t>tawm</a:t>
            </a:r>
            <a:r>
              <a:rPr lang="en-US" sz="1400" dirty="0">
                <a:solidFill>
                  <a:srgbClr val="000000"/>
                </a:solidFill>
              </a:rPr>
              <a:t> </a:t>
            </a:r>
            <a:r>
              <a:rPr lang="en-US" sz="1400" dirty="0" err="1">
                <a:solidFill>
                  <a:srgbClr val="000000"/>
                </a:solidFill>
              </a:rPr>
              <a:t>tsam</a:t>
            </a:r>
            <a:r>
              <a:rPr lang="en-US" sz="1400" dirty="0">
                <a:solidFill>
                  <a:srgbClr val="000000"/>
                </a:solidFill>
              </a:rPr>
              <a:t> FUSD </a:t>
            </a:r>
            <a:r>
              <a:rPr lang="en-US" sz="1400" dirty="0" err="1">
                <a:solidFill>
                  <a:srgbClr val="000000"/>
                </a:solidFill>
              </a:rPr>
              <a:t>kev</a:t>
            </a:r>
            <a:r>
              <a:rPr lang="en-US" sz="1400" dirty="0">
                <a:solidFill>
                  <a:srgbClr val="000000"/>
                </a:solidFill>
              </a:rPr>
              <a:t> </a:t>
            </a:r>
            <a:r>
              <a:rPr lang="en-US" sz="1400" dirty="0" err="1">
                <a:solidFill>
                  <a:srgbClr val="000000"/>
                </a:solidFill>
              </a:rPr>
              <a:t>txiav</a:t>
            </a:r>
            <a:r>
              <a:rPr lang="en-US" sz="1400" dirty="0">
                <a:solidFill>
                  <a:srgbClr val="000000"/>
                </a:solidFill>
              </a:rPr>
              <a:t> </a:t>
            </a:r>
            <a:r>
              <a:rPr lang="en-US" sz="1400" dirty="0" err="1">
                <a:solidFill>
                  <a:srgbClr val="000000"/>
                </a:solidFill>
              </a:rPr>
              <a:t>nyiaj</a:t>
            </a:r>
            <a:r>
              <a:rPr lang="en-US" sz="1400" dirty="0">
                <a:solidFill>
                  <a:srgbClr val="000000"/>
                </a:solidFill>
              </a:rPr>
              <a:t> kos </a:t>
            </a:r>
            <a:r>
              <a:rPr lang="en-US" sz="1400" dirty="0" err="1">
                <a:solidFill>
                  <a:srgbClr val="000000"/>
                </a:solidFill>
              </a:rPr>
              <a:t>duab</a:t>
            </a:r>
            <a:r>
              <a:rPr lang="en-US" sz="1400" dirty="0">
                <a:solidFill>
                  <a:srgbClr val="000000"/>
                </a:solidFill>
              </a:rPr>
              <a:t> </a:t>
            </a:r>
            <a:r>
              <a:rPr lang="en-US" sz="1400" dirty="0" err="1">
                <a:solidFill>
                  <a:srgbClr val="000000"/>
                </a:solidFill>
              </a:rPr>
              <a:t>thiab</a:t>
            </a:r>
            <a:r>
              <a:rPr lang="en-US" sz="1400" dirty="0">
                <a:solidFill>
                  <a:srgbClr val="000000"/>
                </a:solidFill>
              </a:rPr>
              <a:t> </a:t>
            </a:r>
            <a:r>
              <a:rPr lang="en-US" sz="1400" dirty="0" err="1">
                <a:solidFill>
                  <a:srgbClr val="000000"/>
                </a:solidFill>
              </a:rPr>
              <a:t>Hnub</a:t>
            </a:r>
            <a:r>
              <a:rPr lang="en-US" sz="1400" dirty="0">
                <a:solidFill>
                  <a:srgbClr val="000000"/>
                </a:solidFill>
              </a:rPr>
              <a:t> </a:t>
            </a:r>
            <a:r>
              <a:rPr lang="en-US" sz="1400" dirty="0" err="1">
                <a:solidFill>
                  <a:srgbClr val="000000"/>
                </a:solidFill>
              </a:rPr>
              <a:t>Uas</a:t>
            </a:r>
            <a:r>
              <a:rPr lang="en-US" sz="1400" dirty="0">
                <a:solidFill>
                  <a:srgbClr val="000000"/>
                </a:solidFill>
              </a:rPr>
              <a:t> </a:t>
            </a:r>
            <a:r>
              <a:rPr lang="en-US" sz="1400" dirty="0" err="1">
                <a:solidFill>
                  <a:srgbClr val="000000"/>
                </a:solidFill>
              </a:rPr>
              <a:t>Tsis</a:t>
            </a:r>
            <a:r>
              <a:rPr lang="en-US" sz="1400" dirty="0">
                <a:solidFill>
                  <a:srgbClr val="000000"/>
                </a:solidFill>
              </a:rPr>
              <a:t> </a:t>
            </a:r>
            <a:r>
              <a:rPr lang="en-US" sz="1400" dirty="0" err="1">
                <a:solidFill>
                  <a:srgbClr val="000000"/>
                </a:solidFill>
              </a:rPr>
              <a:t>Muaj</a:t>
            </a:r>
            <a:r>
              <a:rPr lang="en-US" sz="1400" dirty="0">
                <a:solidFill>
                  <a:srgbClr val="000000"/>
                </a:solidFill>
              </a:rPr>
              <a:t> </a:t>
            </a:r>
            <a:r>
              <a:rPr lang="en-US" sz="1400" dirty="0" err="1">
                <a:solidFill>
                  <a:srgbClr val="000000"/>
                </a:solidFill>
              </a:rPr>
              <a:t>Neeg</a:t>
            </a:r>
            <a:r>
              <a:rPr lang="en-US" sz="1400" dirty="0">
                <a:solidFill>
                  <a:srgbClr val="000000"/>
                </a:solidFill>
              </a:rPr>
              <a:t> </a:t>
            </a:r>
            <a:r>
              <a:rPr lang="en-US" sz="1400" dirty="0" err="1">
                <a:solidFill>
                  <a:srgbClr val="000000"/>
                </a:solidFill>
              </a:rPr>
              <a:t>Tuaj</a:t>
            </a:r>
            <a:r>
              <a:rPr lang="en-US" sz="1400" dirty="0">
                <a:solidFill>
                  <a:srgbClr val="000000"/>
                </a:solidFill>
              </a:rPr>
              <a:t> </a:t>
            </a:r>
            <a:r>
              <a:rPr lang="en-US" sz="1400" dirty="0" err="1">
                <a:solidFill>
                  <a:srgbClr val="000000"/>
                </a:solidFill>
              </a:rPr>
              <a:t>Khag</a:t>
            </a:r>
            <a:r>
              <a:rPr lang="en-US" sz="1400" dirty="0">
                <a:solidFill>
                  <a:srgbClr val="000000"/>
                </a:solidFill>
              </a:rPr>
              <a:t> </a:t>
            </a:r>
            <a:r>
              <a:rPr lang="en-US" sz="1400" dirty="0" err="1">
                <a:solidFill>
                  <a:srgbClr val="000000"/>
                </a:solidFill>
              </a:rPr>
              <a:t>Hauv</a:t>
            </a:r>
            <a:r>
              <a:rPr lang="en-US" sz="1400" dirty="0">
                <a:solidFill>
                  <a:srgbClr val="000000"/>
                </a:solidFill>
              </a:rPr>
              <a:t> </a:t>
            </a:r>
            <a:r>
              <a:rPr lang="en-US" sz="1400" dirty="0" err="1">
                <a:solidFill>
                  <a:srgbClr val="000000"/>
                </a:solidFill>
              </a:rPr>
              <a:t>Teb</a:t>
            </a:r>
            <a:r>
              <a:rPr lang="en-US" sz="1400" dirty="0">
                <a:solidFill>
                  <a:srgbClr val="000000"/>
                </a:solidFill>
              </a:rPr>
              <a:t> chaws.</a:t>
            </a:r>
          </a:p>
          <a:p>
            <a:pPr marL="0" lvl="0" indent="0" algn="just" rtl="0">
              <a:spcBef>
                <a:spcPts val="0"/>
              </a:spcBef>
              <a:spcAft>
                <a:spcPts val="0"/>
              </a:spcAft>
              <a:buNone/>
            </a:pPr>
            <a:r>
              <a:rPr lang="en-US" sz="1400" dirty="0" err="1">
                <a:solidFill>
                  <a:srgbClr val="000000"/>
                </a:solidFill>
              </a:rPr>
              <a:t>Nyob</a:t>
            </a:r>
            <a:r>
              <a:rPr lang="en-US" sz="1400" dirty="0">
                <a:solidFill>
                  <a:srgbClr val="000000"/>
                </a:solidFill>
              </a:rPr>
              <a:t> </a:t>
            </a:r>
            <a:r>
              <a:rPr lang="en-US" sz="1400" dirty="0" err="1">
                <a:solidFill>
                  <a:srgbClr val="000000"/>
                </a:solidFill>
              </a:rPr>
              <a:t>hauv</a:t>
            </a:r>
            <a:r>
              <a:rPr lang="en-US" sz="1400" dirty="0">
                <a:solidFill>
                  <a:srgbClr val="000000"/>
                </a:solidFill>
              </a:rPr>
              <a:t> </a:t>
            </a:r>
            <a:r>
              <a:rPr lang="en-US" sz="1400" dirty="0" err="1">
                <a:solidFill>
                  <a:srgbClr val="000000"/>
                </a:solidFill>
              </a:rPr>
              <a:t>Nroog</a:t>
            </a:r>
            <a:r>
              <a:rPr lang="en-US" sz="1400" dirty="0">
                <a:solidFill>
                  <a:srgbClr val="000000"/>
                </a:solidFill>
              </a:rPr>
              <a:t> Mexico, Toronto, </a:t>
            </a:r>
            <a:r>
              <a:rPr lang="en-US" sz="1400" dirty="0" err="1">
                <a:solidFill>
                  <a:srgbClr val="000000"/>
                </a:solidFill>
              </a:rPr>
              <a:t>Xeev</a:t>
            </a:r>
            <a:r>
              <a:rPr lang="en-US" sz="1400" dirty="0">
                <a:solidFill>
                  <a:srgbClr val="000000"/>
                </a:solidFill>
              </a:rPr>
              <a:t> New York. </a:t>
            </a:r>
            <a:r>
              <a:rPr lang="en-US" sz="1400" dirty="0" err="1">
                <a:solidFill>
                  <a:srgbClr val="000000"/>
                </a:solidFill>
              </a:rPr>
              <a:t>Yuav</a:t>
            </a:r>
            <a:r>
              <a:rPr lang="en-US" sz="1400" dirty="0">
                <a:solidFill>
                  <a:srgbClr val="000000"/>
                </a:solidFill>
              </a:rPr>
              <a:t> </a:t>
            </a:r>
            <a:r>
              <a:rPr lang="en-US" sz="1400" dirty="0" err="1">
                <a:solidFill>
                  <a:srgbClr val="000000"/>
                </a:solidFill>
              </a:rPr>
              <a:t>ua</a:t>
            </a:r>
            <a:r>
              <a:rPr lang="en-US" sz="1400" dirty="0">
                <a:solidFill>
                  <a:srgbClr val="000000"/>
                </a:solidFill>
              </a:rPr>
              <a:t> li </a:t>
            </a:r>
            <a:r>
              <a:rPr lang="en-US" sz="1400" dirty="0" err="1">
                <a:solidFill>
                  <a:srgbClr val="000000"/>
                </a:solidFill>
              </a:rPr>
              <a:t>cas</a:t>
            </a:r>
            <a:r>
              <a:rPr lang="en-US" sz="1400" dirty="0">
                <a:solidFill>
                  <a:srgbClr val="000000"/>
                </a:solidFill>
              </a:rPr>
              <a:t> </a:t>
            </a:r>
            <a:r>
              <a:rPr lang="en-US" sz="1400" dirty="0" err="1">
                <a:solidFill>
                  <a:srgbClr val="000000"/>
                </a:solidFill>
              </a:rPr>
              <a:t>cov</a:t>
            </a:r>
            <a:r>
              <a:rPr lang="en-US" sz="1400" dirty="0">
                <a:solidFill>
                  <a:srgbClr val="000000"/>
                </a:solidFill>
              </a:rPr>
              <a:t> chaw </a:t>
            </a:r>
            <a:r>
              <a:rPr lang="en-US" sz="1400" dirty="0" err="1">
                <a:solidFill>
                  <a:srgbClr val="000000"/>
                </a:solidFill>
              </a:rPr>
              <a:t>tsim</a:t>
            </a:r>
            <a:r>
              <a:rPr lang="en-US" sz="1400" dirty="0">
                <a:solidFill>
                  <a:srgbClr val="000000"/>
                </a:solidFill>
              </a:rPr>
              <a:t> </a:t>
            </a:r>
            <a:r>
              <a:rPr lang="en-US" sz="1400" dirty="0" err="1">
                <a:solidFill>
                  <a:srgbClr val="000000"/>
                </a:solidFill>
              </a:rPr>
              <a:t>txheej</a:t>
            </a:r>
            <a:r>
              <a:rPr lang="en-US" sz="1400" dirty="0">
                <a:solidFill>
                  <a:srgbClr val="000000"/>
                </a:solidFill>
              </a:rPr>
              <a:t> </a:t>
            </a:r>
            <a:r>
              <a:rPr lang="en-US" sz="1400" dirty="0" err="1">
                <a:solidFill>
                  <a:srgbClr val="000000"/>
                </a:solidFill>
              </a:rPr>
              <a:t>txheem</a:t>
            </a:r>
            <a:r>
              <a:rPr lang="en-US" sz="1400" dirty="0">
                <a:solidFill>
                  <a:srgbClr val="000000"/>
                </a:solidFill>
              </a:rPr>
              <a:t> </a:t>
            </a:r>
            <a:r>
              <a:rPr lang="en-US" sz="1400" dirty="0" err="1">
                <a:solidFill>
                  <a:srgbClr val="000000"/>
                </a:solidFill>
              </a:rPr>
              <a:t>ntawm</a:t>
            </a:r>
            <a:r>
              <a:rPr lang="en-US" sz="1400" dirty="0">
                <a:solidFill>
                  <a:srgbClr val="000000"/>
                </a:solidFill>
              </a:rPr>
              <a:t> </a:t>
            </a:r>
            <a:r>
              <a:rPr lang="en-US" sz="1400" dirty="0" err="1">
                <a:solidFill>
                  <a:srgbClr val="000000"/>
                </a:solidFill>
              </a:rPr>
              <a:t>ntiag</a:t>
            </a:r>
            <a:r>
              <a:rPr lang="en-US" sz="1400" dirty="0">
                <a:solidFill>
                  <a:srgbClr val="000000"/>
                </a:solidFill>
              </a:rPr>
              <a:t> tug?</a:t>
            </a:r>
          </a:p>
          <a:p>
            <a:pPr marL="0" lvl="0" indent="0" algn="just" rtl="0">
              <a:spcBef>
                <a:spcPts val="0"/>
              </a:spcBef>
              <a:spcAft>
                <a:spcPts val="0"/>
              </a:spcAft>
              <a:buNone/>
            </a:pPr>
            <a:r>
              <a:rPr lang="en-US" sz="1400" dirty="0" err="1">
                <a:solidFill>
                  <a:srgbClr val="000000"/>
                </a:solidFill>
              </a:rPr>
              <a:t>Kuv</a:t>
            </a:r>
            <a:r>
              <a:rPr lang="en-US" sz="1400" dirty="0">
                <a:solidFill>
                  <a:srgbClr val="000000"/>
                </a:solidFill>
              </a:rPr>
              <a:t> </a:t>
            </a:r>
            <a:r>
              <a:rPr lang="en-US" sz="1400" dirty="0" err="1">
                <a:solidFill>
                  <a:srgbClr val="000000"/>
                </a:solidFill>
              </a:rPr>
              <a:t>lub</a:t>
            </a:r>
            <a:r>
              <a:rPr lang="en-US" sz="1400" dirty="0">
                <a:solidFill>
                  <a:srgbClr val="000000"/>
                </a:solidFill>
              </a:rPr>
              <a:t> TUAM TXHAB (FIRM) </a:t>
            </a:r>
            <a:r>
              <a:rPr lang="en-US" sz="1400" dirty="0" err="1">
                <a:solidFill>
                  <a:srgbClr val="000000"/>
                </a:solidFill>
              </a:rPr>
              <a:t>kev</a:t>
            </a:r>
            <a:r>
              <a:rPr lang="en-US" sz="1400" dirty="0">
                <a:solidFill>
                  <a:srgbClr val="000000"/>
                </a:solidFill>
              </a:rPr>
              <a:t> </a:t>
            </a:r>
            <a:r>
              <a:rPr lang="en-US" sz="1400" dirty="0" err="1">
                <a:solidFill>
                  <a:srgbClr val="000000"/>
                </a:solidFill>
              </a:rPr>
              <a:t>loj</a:t>
            </a:r>
            <a:r>
              <a:rPr lang="en-US" sz="1400" dirty="0">
                <a:solidFill>
                  <a:srgbClr val="000000"/>
                </a:solidFill>
              </a:rPr>
              <a:t> </a:t>
            </a:r>
            <a:r>
              <a:rPr lang="en-US" sz="1400" dirty="0" err="1">
                <a:solidFill>
                  <a:srgbClr val="000000"/>
                </a:solidFill>
              </a:rPr>
              <a:t>hlob</a:t>
            </a:r>
            <a:r>
              <a:rPr lang="en-US" sz="1400" dirty="0">
                <a:solidFill>
                  <a:srgbClr val="000000"/>
                </a:solidFill>
              </a:rPr>
              <a:t> ! Kev </a:t>
            </a:r>
            <a:r>
              <a:rPr lang="en-US" sz="1400" dirty="0" err="1">
                <a:solidFill>
                  <a:srgbClr val="000000"/>
                </a:solidFill>
              </a:rPr>
              <a:t>Npaj</a:t>
            </a:r>
            <a:r>
              <a:rPr lang="en-US" sz="1400" dirty="0">
                <a:solidFill>
                  <a:srgbClr val="000000"/>
                </a:solidFill>
              </a:rPr>
              <a:t> </a:t>
            </a:r>
            <a:r>
              <a:rPr lang="en-US" sz="1400" dirty="0" err="1">
                <a:solidFill>
                  <a:srgbClr val="000000"/>
                </a:solidFill>
              </a:rPr>
              <a:t>Cov</a:t>
            </a:r>
            <a:r>
              <a:rPr lang="en-US" sz="1400" dirty="0">
                <a:solidFill>
                  <a:srgbClr val="000000"/>
                </a:solidFill>
              </a:rPr>
              <a:t> </a:t>
            </a:r>
            <a:r>
              <a:rPr lang="en-US" sz="1400" dirty="0" err="1">
                <a:solidFill>
                  <a:srgbClr val="000000"/>
                </a:solidFill>
              </a:rPr>
              <a:t>Phiaj</a:t>
            </a:r>
            <a:r>
              <a:rPr lang="en-US" sz="1400" dirty="0">
                <a:solidFill>
                  <a:srgbClr val="000000"/>
                </a:solidFill>
              </a:rPr>
              <a:t> </a:t>
            </a:r>
            <a:r>
              <a:rPr lang="en-US" sz="1400" dirty="0" err="1">
                <a:solidFill>
                  <a:srgbClr val="000000"/>
                </a:solidFill>
              </a:rPr>
              <a:t>Xwm</a:t>
            </a:r>
            <a:r>
              <a:rPr lang="en-US" sz="1400" dirty="0">
                <a:solidFill>
                  <a:srgbClr val="000000"/>
                </a:solidFill>
              </a:rPr>
              <a:t>, BRT, Tsum </a:t>
            </a:r>
            <a:r>
              <a:rPr lang="en-US" sz="1400" dirty="0" err="1">
                <a:solidFill>
                  <a:srgbClr val="000000"/>
                </a:solidFill>
              </a:rPr>
              <a:t>Qhov</a:t>
            </a:r>
            <a:r>
              <a:rPr lang="en-US" sz="1400" dirty="0">
                <a:solidFill>
                  <a:srgbClr val="000000"/>
                </a:solidFill>
              </a:rPr>
              <a:t> Kev </a:t>
            </a:r>
            <a:r>
              <a:rPr lang="en-US" sz="1400" dirty="0" err="1">
                <a:solidFill>
                  <a:srgbClr val="000000"/>
                </a:solidFill>
              </a:rPr>
              <a:t>Pov</a:t>
            </a:r>
            <a:r>
              <a:rPr lang="en-US" sz="1400" dirty="0">
                <a:solidFill>
                  <a:srgbClr val="000000"/>
                </a:solidFill>
              </a:rPr>
              <a:t> </a:t>
            </a:r>
            <a:r>
              <a:rPr lang="en-US" sz="1400" dirty="0" err="1">
                <a:solidFill>
                  <a:srgbClr val="000000"/>
                </a:solidFill>
              </a:rPr>
              <a:t>Khoom</a:t>
            </a:r>
            <a:r>
              <a:rPr lang="en-US" sz="1400" dirty="0">
                <a:solidFill>
                  <a:srgbClr val="000000"/>
                </a:solidFill>
              </a:rPr>
              <a:t> </a:t>
            </a:r>
            <a:r>
              <a:rPr lang="en-US" sz="1400" dirty="0" err="1">
                <a:solidFill>
                  <a:srgbClr val="000000"/>
                </a:solidFill>
              </a:rPr>
              <a:t>Pov</a:t>
            </a:r>
            <a:r>
              <a:rPr lang="en-US" sz="1400" dirty="0">
                <a:solidFill>
                  <a:srgbClr val="000000"/>
                </a:solidFill>
              </a:rPr>
              <a:t> </a:t>
            </a:r>
            <a:r>
              <a:rPr lang="en-US" sz="1400" dirty="0" err="1">
                <a:solidFill>
                  <a:srgbClr val="000000"/>
                </a:solidFill>
              </a:rPr>
              <a:t>Tseg</a:t>
            </a:r>
            <a:r>
              <a:rPr lang="en-US" sz="1400" dirty="0">
                <a:solidFill>
                  <a:srgbClr val="000000"/>
                </a:solidFill>
              </a:rPr>
              <a:t> </a:t>
            </a:r>
            <a:r>
              <a:rPr lang="en-US" sz="1400" dirty="0" err="1">
                <a:solidFill>
                  <a:srgbClr val="000000"/>
                </a:solidFill>
              </a:rPr>
              <a:t>Ntawm</a:t>
            </a:r>
            <a:r>
              <a:rPr lang="en-US" sz="1400" dirty="0">
                <a:solidFill>
                  <a:srgbClr val="000000"/>
                </a:solidFill>
              </a:rPr>
              <a:t> </a:t>
            </a:r>
            <a:r>
              <a:rPr lang="en-US" sz="1400" dirty="0" err="1">
                <a:solidFill>
                  <a:srgbClr val="000000"/>
                </a:solidFill>
              </a:rPr>
              <a:t>Nroog</a:t>
            </a:r>
            <a:r>
              <a:rPr lang="en-US" sz="1400" dirty="0">
                <a:solidFill>
                  <a:srgbClr val="000000"/>
                </a:solidFill>
              </a:rPr>
              <a:t> Fresno. Tam sim no </a:t>
            </a:r>
            <a:r>
              <a:rPr lang="en-US" sz="1400" dirty="0" err="1">
                <a:solidFill>
                  <a:srgbClr val="000000"/>
                </a:solidFill>
              </a:rPr>
              <a:t>kuv</a:t>
            </a:r>
            <a:r>
              <a:rPr lang="en-US" sz="1400" dirty="0">
                <a:solidFill>
                  <a:srgbClr val="000000"/>
                </a:solidFill>
              </a:rPr>
              <a:t> </a:t>
            </a:r>
            <a:r>
              <a:rPr lang="en-US" sz="1400" dirty="0" err="1">
                <a:solidFill>
                  <a:srgbClr val="000000"/>
                </a:solidFill>
              </a:rPr>
              <a:t>yog</a:t>
            </a:r>
            <a:r>
              <a:rPr lang="en-US" sz="1400" dirty="0">
                <a:solidFill>
                  <a:srgbClr val="000000"/>
                </a:solidFill>
              </a:rPr>
              <a:t> Tus </a:t>
            </a:r>
            <a:r>
              <a:rPr lang="en-US" sz="1400" dirty="0" err="1">
                <a:solidFill>
                  <a:srgbClr val="000000"/>
                </a:solidFill>
              </a:rPr>
              <a:t>Thawj</a:t>
            </a:r>
            <a:r>
              <a:rPr lang="en-US" sz="1400" dirty="0">
                <a:solidFill>
                  <a:srgbClr val="000000"/>
                </a:solidFill>
              </a:rPr>
              <a:t> </a:t>
            </a:r>
            <a:r>
              <a:rPr lang="en-US" sz="1400" dirty="0" err="1">
                <a:solidFill>
                  <a:srgbClr val="000000"/>
                </a:solidFill>
              </a:rPr>
              <a:t>Coj</a:t>
            </a:r>
            <a:r>
              <a:rPr lang="en-US" sz="1400" dirty="0">
                <a:solidFill>
                  <a:srgbClr val="000000"/>
                </a:solidFill>
              </a:rPr>
              <a:t> </a:t>
            </a:r>
            <a:r>
              <a:rPr lang="en-US" sz="1400" dirty="0" err="1">
                <a:solidFill>
                  <a:srgbClr val="000000"/>
                </a:solidFill>
              </a:rPr>
              <a:t>Ntawm</a:t>
            </a:r>
            <a:r>
              <a:rPr lang="en-US" sz="1400" dirty="0">
                <a:solidFill>
                  <a:srgbClr val="000000"/>
                </a:solidFill>
              </a:rPr>
              <a:t> Kev Lag </a:t>
            </a:r>
            <a:r>
              <a:rPr lang="en-US" sz="1400" dirty="0" err="1">
                <a:solidFill>
                  <a:srgbClr val="000000"/>
                </a:solidFill>
              </a:rPr>
              <a:t>Luam</a:t>
            </a:r>
            <a:r>
              <a:rPr lang="en-US" sz="1400" dirty="0">
                <a:solidFill>
                  <a:srgbClr val="000000"/>
                </a:solidFill>
              </a:rPr>
              <a:t>. Kev </a:t>
            </a:r>
            <a:r>
              <a:rPr lang="en-US" sz="1400" dirty="0" err="1">
                <a:solidFill>
                  <a:srgbClr val="000000"/>
                </a:solidFill>
              </a:rPr>
              <a:t>hloov</a:t>
            </a:r>
            <a:r>
              <a:rPr lang="en-US" sz="1400" dirty="0">
                <a:solidFill>
                  <a:srgbClr val="000000"/>
                </a:solidFill>
              </a:rPr>
              <a:t> </a:t>
            </a:r>
            <a:r>
              <a:rPr lang="en-US" sz="1400" dirty="0" err="1">
                <a:solidFill>
                  <a:srgbClr val="000000"/>
                </a:solidFill>
              </a:rPr>
              <a:t>pauv</a:t>
            </a:r>
            <a:r>
              <a:rPr lang="en-US" sz="1400" dirty="0">
                <a:solidFill>
                  <a:srgbClr val="000000"/>
                </a:solidFill>
              </a:rPr>
              <a:t> </a:t>
            </a:r>
            <a:r>
              <a:rPr lang="en-US" sz="1400" dirty="0" err="1">
                <a:solidFill>
                  <a:srgbClr val="000000"/>
                </a:solidFill>
              </a:rPr>
              <a:t>txoj</a:t>
            </a:r>
            <a:r>
              <a:rPr lang="en-US" sz="1400" dirty="0">
                <a:solidFill>
                  <a:srgbClr val="000000"/>
                </a:solidFill>
              </a:rPr>
              <a:t> </a:t>
            </a:r>
            <a:r>
              <a:rPr lang="en-US" sz="1400" dirty="0" err="1">
                <a:solidFill>
                  <a:srgbClr val="000000"/>
                </a:solidFill>
              </a:rPr>
              <a:t>cai</a:t>
            </a:r>
            <a:r>
              <a:rPr lang="en-US" sz="1400" dirty="0">
                <a:solidFill>
                  <a:srgbClr val="000000"/>
                </a:solidFill>
              </a:rPr>
              <a:t> tam sim no </a:t>
            </a:r>
            <a:r>
              <a:rPr lang="en-US" sz="1400" dirty="0" err="1">
                <a:solidFill>
                  <a:srgbClr val="000000"/>
                </a:solidFill>
              </a:rPr>
              <a:t>feem</a:t>
            </a:r>
            <a:r>
              <a:rPr lang="en-US" sz="1400" dirty="0">
                <a:solidFill>
                  <a:srgbClr val="000000"/>
                </a:solidFill>
              </a:rPr>
              <a:t> </a:t>
            </a:r>
            <a:r>
              <a:rPr lang="en-US" sz="1400" dirty="0" err="1">
                <a:solidFill>
                  <a:srgbClr val="000000"/>
                </a:solidFill>
              </a:rPr>
              <a:t>ntau</a:t>
            </a:r>
            <a:r>
              <a:rPr lang="en-US" sz="1400" dirty="0">
                <a:solidFill>
                  <a:srgbClr val="000000"/>
                </a:solidFill>
              </a:rPr>
              <a:t> </a:t>
            </a:r>
            <a:r>
              <a:rPr lang="en-US" sz="1400" dirty="0" err="1">
                <a:solidFill>
                  <a:srgbClr val="000000"/>
                </a:solidFill>
              </a:rPr>
              <a:t>yog</a:t>
            </a:r>
            <a:r>
              <a:rPr lang="en-US" sz="1400" dirty="0">
                <a:solidFill>
                  <a:srgbClr val="000000"/>
                </a:solidFill>
              </a:rPr>
              <a:t> </a:t>
            </a:r>
            <a:r>
              <a:rPr lang="en-US" sz="1400" dirty="0" err="1">
                <a:solidFill>
                  <a:srgbClr val="000000"/>
                </a:solidFill>
              </a:rPr>
              <a:t>nyob</a:t>
            </a:r>
            <a:r>
              <a:rPr lang="en-US" sz="1400" dirty="0">
                <a:solidFill>
                  <a:srgbClr val="000000"/>
                </a:solidFill>
              </a:rPr>
              <a:t> </a:t>
            </a:r>
            <a:r>
              <a:rPr lang="en-US" sz="1400" dirty="0" err="1">
                <a:solidFill>
                  <a:srgbClr val="000000"/>
                </a:solidFill>
              </a:rPr>
              <a:t>ib</a:t>
            </a:r>
            <a:r>
              <a:rPr lang="en-US" sz="1400" dirty="0">
                <a:solidFill>
                  <a:srgbClr val="000000"/>
                </a:solidFill>
              </a:rPr>
              <a:t> </a:t>
            </a:r>
            <a:r>
              <a:rPr lang="en-US" sz="1400" dirty="0" err="1">
                <a:solidFill>
                  <a:srgbClr val="000000"/>
                </a:solidFill>
              </a:rPr>
              <a:t>puag</a:t>
            </a:r>
            <a:r>
              <a:rPr lang="en-US" sz="1400" dirty="0">
                <a:solidFill>
                  <a:srgbClr val="000000"/>
                </a:solidFill>
              </a:rPr>
              <a:t> </a:t>
            </a:r>
            <a:r>
              <a:rPr lang="en-US" sz="1400" dirty="0" err="1">
                <a:solidFill>
                  <a:srgbClr val="000000"/>
                </a:solidFill>
              </a:rPr>
              <a:t>ncig</a:t>
            </a:r>
            <a:r>
              <a:rPr lang="en-US" sz="1400" dirty="0">
                <a:solidFill>
                  <a:srgbClr val="000000"/>
                </a:solidFill>
              </a:rPr>
              <a:t>: </a:t>
            </a:r>
            <a:r>
              <a:rPr lang="en-US" sz="1400" dirty="0" err="1">
                <a:solidFill>
                  <a:srgbClr val="000000"/>
                </a:solidFill>
              </a:rPr>
              <a:t>Tsis</a:t>
            </a:r>
            <a:r>
              <a:rPr lang="en-US" sz="1400" dirty="0">
                <a:solidFill>
                  <a:srgbClr val="000000"/>
                </a:solidFill>
              </a:rPr>
              <a:t> </a:t>
            </a:r>
            <a:r>
              <a:rPr lang="en-US" sz="1400" dirty="0" err="1">
                <a:solidFill>
                  <a:srgbClr val="000000"/>
                </a:solidFill>
              </a:rPr>
              <a:t>txhob</a:t>
            </a:r>
            <a:r>
              <a:rPr lang="en-US" sz="1400" dirty="0">
                <a:solidFill>
                  <a:srgbClr val="000000"/>
                </a:solidFill>
              </a:rPr>
              <a:t> </a:t>
            </a:r>
            <a:r>
              <a:rPr lang="en-US" sz="1400" dirty="0" err="1">
                <a:solidFill>
                  <a:srgbClr val="000000"/>
                </a:solidFill>
              </a:rPr>
              <a:t>Tawm</a:t>
            </a:r>
            <a:r>
              <a:rPr lang="en-US" sz="1400" dirty="0">
                <a:solidFill>
                  <a:srgbClr val="000000"/>
                </a:solidFill>
              </a:rPr>
              <a:t> </a:t>
            </a:r>
            <a:r>
              <a:rPr lang="en-US" sz="1400" dirty="0" err="1">
                <a:solidFill>
                  <a:srgbClr val="000000"/>
                </a:solidFill>
              </a:rPr>
              <a:t>Tsam</a:t>
            </a:r>
            <a:r>
              <a:rPr lang="en-US" sz="1400" dirty="0">
                <a:solidFill>
                  <a:srgbClr val="000000"/>
                </a:solidFill>
              </a:rPr>
              <a:t> </a:t>
            </a:r>
            <a:r>
              <a:rPr lang="en-US" sz="1400" dirty="0" err="1">
                <a:solidFill>
                  <a:srgbClr val="000000"/>
                </a:solidFill>
              </a:rPr>
              <a:t>Ntxub</a:t>
            </a:r>
            <a:r>
              <a:rPr lang="en-US" sz="1400" dirty="0">
                <a:solidFill>
                  <a:srgbClr val="000000"/>
                </a:solidFill>
              </a:rPr>
              <a:t> </a:t>
            </a:r>
            <a:r>
              <a:rPr lang="en-US" sz="1400" dirty="0" err="1">
                <a:solidFill>
                  <a:srgbClr val="000000"/>
                </a:solidFill>
              </a:rPr>
              <a:t>Txaug</a:t>
            </a:r>
            <a:r>
              <a:rPr lang="en-US" sz="1400" dirty="0">
                <a:solidFill>
                  <a:srgbClr val="000000"/>
                </a:solidFill>
              </a:rPr>
              <a:t> </a:t>
            </a:r>
            <a:r>
              <a:rPr lang="en-US" sz="1400" dirty="0" err="1">
                <a:solidFill>
                  <a:srgbClr val="000000"/>
                </a:solidFill>
              </a:rPr>
              <a:t>Neeg</a:t>
            </a:r>
            <a:r>
              <a:rPr lang="en-US" sz="1400" dirty="0">
                <a:solidFill>
                  <a:srgbClr val="000000"/>
                </a:solidFill>
              </a:rPr>
              <a:t> Asian, Kev </a:t>
            </a:r>
            <a:r>
              <a:rPr lang="en-US" sz="1400" dirty="0" err="1">
                <a:solidFill>
                  <a:srgbClr val="000000"/>
                </a:solidFill>
              </a:rPr>
              <a:t>Ncaj</a:t>
            </a:r>
            <a:r>
              <a:rPr lang="en-US" sz="1400" dirty="0">
                <a:solidFill>
                  <a:srgbClr val="000000"/>
                </a:solidFill>
              </a:rPr>
              <a:t> </a:t>
            </a:r>
            <a:r>
              <a:rPr lang="en-US" sz="1400" dirty="0" err="1">
                <a:solidFill>
                  <a:srgbClr val="000000"/>
                </a:solidFill>
              </a:rPr>
              <a:t>Ncees</a:t>
            </a:r>
            <a:r>
              <a:rPr lang="en-US" sz="1400" dirty="0">
                <a:solidFill>
                  <a:srgbClr val="000000"/>
                </a:solidFill>
              </a:rPr>
              <a:t> </a:t>
            </a:r>
            <a:r>
              <a:rPr lang="en-US" sz="1400" dirty="0" err="1">
                <a:solidFill>
                  <a:srgbClr val="000000"/>
                </a:solidFill>
              </a:rPr>
              <a:t>Ntawm</a:t>
            </a:r>
            <a:r>
              <a:rPr lang="en-US" sz="1400" dirty="0">
                <a:solidFill>
                  <a:srgbClr val="000000"/>
                </a:solidFill>
              </a:rPr>
              <a:t> COVID-19, </a:t>
            </a:r>
            <a:r>
              <a:rPr lang="en-US" sz="1400" dirty="0" err="1">
                <a:solidFill>
                  <a:srgbClr val="000000"/>
                </a:solidFill>
              </a:rPr>
              <a:t>Nyiaj</a:t>
            </a:r>
            <a:r>
              <a:rPr lang="en-US" sz="1400" dirty="0">
                <a:solidFill>
                  <a:srgbClr val="000000"/>
                </a:solidFill>
              </a:rPr>
              <a:t> </a:t>
            </a:r>
            <a:r>
              <a:rPr lang="en-US" sz="1400" dirty="0" err="1">
                <a:solidFill>
                  <a:srgbClr val="000000"/>
                </a:solidFill>
              </a:rPr>
              <a:t>Txiag</a:t>
            </a:r>
            <a:r>
              <a:rPr lang="en-US" sz="1400" dirty="0">
                <a:solidFill>
                  <a:srgbClr val="000000"/>
                </a:solidFill>
              </a:rPr>
              <a:t> </a:t>
            </a:r>
            <a:r>
              <a:rPr lang="en-US" sz="1400" dirty="0" err="1">
                <a:solidFill>
                  <a:srgbClr val="000000"/>
                </a:solidFill>
              </a:rPr>
              <a:t>Hauv</a:t>
            </a:r>
            <a:r>
              <a:rPr lang="en-US" sz="1400" dirty="0">
                <a:solidFill>
                  <a:srgbClr val="000000"/>
                </a:solidFill>
              </a:rPr>
              <a:t> </a:t>
            </a:r>
            <a:r>
              <a:rPr lang="en-US" sz="1400" dirty="0" err="1">
                <a:solidFill>
                  <a:srgbClr val="000000"/>
                </a:solidFill>
              </a:rPr>
              <a:t>Zej</a:t>
            </a:r>
            <a:r>
              <a:rPr lang="en-US" sz="1400" dirty="0">
                <a:solidFill>
                  <a:srgbClr val="000000"/>
                </a:solidFill>
              </a:rPr>
              <a:t> Zog.</a:t>
            </a:r>
          </a:p>
          <a:p>
            <a:pPr marL="0" lvl="0" indent="0" algn="just" rtl="0">
              <a:spcBef>
                <a:spcPts val="0"/>
              </a:spcBef>
              <a:spcAft>
                <a:spcPts val="0"/>
              </a:spcAft>
              <a:buNone/>
            </a:pPr>
            <a:r>
              <a:rPr lang="en-US" sz="1400" dirty="0" err="1">
                <a:solidFill>
                  <a:srgbClr val="000000"/>
                </a:solidFill>
              </a:rPr>
              <a:t>Kuv</a:t>
            </a:r>
            <a:r>
              <a:rPr lang="en-US" sz="1400" dirty="0">
                <a:solidFill>
                  <a:srgbClr val="000000"/>
                </a:solidFill>
              </a:rPr>
              <a:t> tau </a:t>
            </a:r>
            <a:r>
              <a:rPr lang="en-US" sz="1400" dirty="0" err="1">
                <a:solidFill>
                  <a:srgbClr val="000000"/>
                </a:solidFill>
              </a:rPr>
              <a:t>kawm</a:t>
            </a:r>
            <a:r>
              <a:rPr lang="en-US" sz="1400" dirty="0">
                <a:solidFill>
                  <a:srgbClr val="000000"/>
                </a:solidFill>
              </a:rPr>
              <a:t> </a:t>
            </a:r>
            <a:r>
              <a:rPr lang="en-US" sz="1400" dirty="0" err="1">
                <a:solidFill>
                  <a:srgbClr val="000000"/>
                </a:solidFill>
              </a:rPr>
              <a:t>nyob</a:t>
            </a:r>
            <a:r>
              <a:rPr lang="en-US" sz="1400" dirty="0">
                <a:solidFill>
                  <a:srgbClr val="000000"/>
                </a:solidFill>
              </a:rPr>
              <a:t> </a:t>
            </a:r>
            <a:r>
              <a:rPr lang="en-US" sz="1400" dirty="0" err="1">
                <a:solidFill>
                  <a:srgbClr val="000000"/>
                </a:solidFill>
              </a:rPr>
              <a:t>rau</a:t>
            </a:r>
            <a:r>
              <a:rPr lang="en-US" sz="1400" dirty="0">
                <a:solidFill>
                  <a:srgbClr val="000000"/>
                </a:solidFill>
              </a:rPr>
              <a:t> </a:t>
            </a:r>
            <a:r>
              <a:rPr lang="en-US" sz="1400" dirty="0" err="1">
                <a:solidFill>
                  <a:srgbClr val="000000"/>
                </a:solidFill>
              </a:rPr>
              <a:t>hauv</a:t>
            </a:r>
            <a:r>
              <a:rPr lang="en-US" sz="1400" dirty="0">
                <a:solidFill>
                  <a:srgbClr val="000000"/>
                </a:solidFill>
              </a:rPr>
              <a:t> </a:t>
            </a:r>
            <a:r>
              <a:rPr lang="en-US" sz="1400" dirty="0" err="1">
                <a:solidFill>
                  <a:srgbClr val="000000"/>
                </a:solidFill>
              </a:rPr>
              <a:t>lub</a:t>
            </a:r>
            <a:r>
              <a:rPr lang="en-US" sz="1400" dirty="0">
                <a:solidFill>
                  <a:srgbClr val="000000"/>
                </a:solidFill>
              </a:rPr>
              <a:t> </a:t>
            </a:r>
            <a:r>
              <a:rPr lang="en-US" sz="1400" dirty="0" err="1">
                <a:solidFill>
                  <a:srgbClr val="000000"/>
                </a:solidFill>
              </a:rPr>
              <a:t>qub</a:t>
            </a:r>
            <a:r>
              <a:rPr lang="en-US" sz="1400" dirty="0">
                <a:solidFill>
                  <a:srgbClr val="000000"/>
                </a:solidFill>
              </a:rPr>
              <a:t> </a:t>
            </a:r>
            <a:r>
              <a:rPr lang="en-US" sz="1400" dirty="0" err="1">
                <a:solidFill>
                  <a:srgbClr val="000000"/>
                </a:solidFill>
              </a:rPr>
              <a:t>qauv</a:t>
            </a:r>
            <a:r>
              <a:rPr lang="en-US" sz="1400" dirty="0">
                <a:solidFill>
                  <a:srgbClr val="000000"/>
                </a:solidFill>
              </a:rPr>
              <a:t> PICO </a:t>
            </a:r>
            <a:r>
              <a:rPr lang="en-US" sz="1400" dirty="0" err="1">
                <a:solidFill>
                  <a:srgbClr val="000000"/>
                </a:solidFill>
              </a:rPr>
              <a:t>ntawm</a:t>
            </a:r>
            <a:r>
              <a:rPr lang="en-US" sz="1400" dirty="0">
                <a:solidFill>
                  <a:srgbClr val="000000"/>
                </a:solidFill>
              </a:rPr>
              <a:t> </a:t>
            </a:r>
            <a:r>
              <a:rPr lang="en-US" sz="1400" dirty="0" err="1">
                <a:solidFill>
                  <a:srgbClr val="000000"/>
                </a:solidFill>
              </a:rPr>
              <a:t>kev</a:t>
            </a:r>
            <a:r>
              <a:rPr lang="en-US" sz="1400" dirty="0">
                <a:solidFill>
                  <a:srgbClr val="000000"/>
                </a:solidFill>
              </a:rPr>
              <a:t> </a:t>
            </a:r>
            <a:r>
              <a:rPr lang="en-US" sz="1400" dirty="0" err="1">
                <a:solidFill>
                  <a:srgbClr val="000000"/>
                </a:solidFill>
              </a:rPr>
              <a:t>npaj</a:t>
            </a:r>
            <a:r>
              <a:rPr lang="en-US" sz="1400" dirty="0">
                <a:solidFill>
                  <a:srgbClr val="000000"/>
                </a:solidFill>
              </a:rPr>
              <a:t>. </a:t>
            </a:r>
            <a:r>
              <a:rPr lang="en-US" sz="1400" dirty="0" err="1">
                <a:solidFill>
                  <a:srgbClr val="000000"/>
                </a:solidFill>
              </a:rPr>
              <a:t>Kuv</a:t>
            </a:r>
            <a:r>
              <a:rPr lang="en-US" sz="1400" dirty="0">
                <a:solidFill>
                  <a:srgbClr val="000000"/>
                </a:solidFill>
              </a:rPr>
              <a:t> </a:t>
            </a:r>
            <a:r>
              <a:rPr lang="en-US" sz="1400" dirty="0" err="1">
                <a:solidFill>
                  <a:srgbClr val="000000"/>
                </a:solidFill>
              </a:rPr>
              <a:t>kuj</a:t>
            </a:r>
            <a:r>
              <a:rPr lang="en-US" sz="1400" dirty="0">
                <a:solidFill>
                  <a:srgbClr val="000000"/>
                </a:solidFill>
              </a:rPr>
              <a:t> tau </a:t>
            </a:r>
            <a:r>
              <a:rPr lang="en-US" sz="1400" dirty="0" err="1">
                <a:solidFill>
                  <a:srgbClr val="000000"/>
                </a:solidFill>
              </a:rPr>
              <a:t>mus</a:t>
            </a:r>
            <a:r>
              <a:rPr lang="en-US" sz="1400" dirty="0">
                <a:solidFill>
                  <a:srgbClr val="000000"/>
                </a:solidFill>
              </a:rPr>
              <a:t> </a:t>
            </a:r>
            <a:r>
              <a:rPr lang="en-US" sz="1400" dirty="0" err="1">
                <a:solidFill>
                  <a:srgbClr val="000000"/>
                </a:solidFill>
              </a:rPr>
              <a:t>kawm</a:t>
            </a:r>
            <a:r>
              <a:rPr lang="en-US" sz="1400" dirty="0">
                <a:solidFill>
                  <a:srgbClr val="000000"/>
                </a:solidFill>
              </a:rPr>
              <a:t> </a:t>
            </a:r>
            <a:r>
              <a:rPr lang="en-US" sz="1400" dirty="0" err="1">
                <a:solidFill>
                  <a:srgbClr val="000000"/>
                </a:solidFill>
              </a:rPr>
              <a:t>ntawv</a:t>
            </a:r>
            <a:r>
              <a:rPr lang="en-US" sz="1400" dirty="0">
                <a:solidFill>
                  <a:srgbClr val="000000"/>
                </a:solidFill>
              </a:rPr>
              <a:t> </a:t>
            </a:r>
            <a:r>
              <a:rPr lang="en-US" sz="1400" dirty="0" err="1">
                <a:solidFill>
                  <a:srgbClr val="000000"/>
                </a:solidFill>
              </a:rPr>
              <a:t>qib</a:t>
            </a:r>
            <a:r>
              <a:rPr lang="en-US" sz="1400" dirty="0">
                <a:solidFill>
                  <a:srgbClr val="000000"/>
                </a:solidFill>
              </a:rPr>
              <a:t> </a:t>
            </a:r>
            <a:r>
              <a:rPr lang="en-US" sz="1400" dirty="0" err="1">
                <a:solidFill>
                  <a:srgbClr val="000000"/>
                </a:solidFill>
              </a:rPr>
              <a:t>siab</a:t>
            </a:r>
            <a:r>
              <a:rPr lang="en-US" sz="1400" dirty="0">
                <a:solidFill>
                  <a:srgbClr val="000000"/>
                </a:solidFill>
              </a:rPr>
              <a:t> </a:t>
            </a:r>
            <a:r>
              <a:rPr lang="en-US" sz="1400" dirty="0" err="1">
                <a:solidFill>
                  <a:srgbClr val="000000"/>
                </a:solidFill>
              </a:rPr>
              <a:t>hauv</a:t>
            </a:r>
            <a:r>
              <a:rPr lang="en-US" sz="1400" dirty="0">
                <a:solidFill>
                  <a:srgbClr val="000000"/>
                </a:solidFill>
              </a:rPr>
              <a:t> </a:t>
            </a:r>
            <a:r>
              <a:rPr lang="en-US" sz="1400" dirty="0" err="1">
                <a:solidFill>
                  <a:srgbClr val="000000"/>
                </a:solidFill>
              </a:rPr>
              <a:t>kev</a:t>
            </a:r>
            <a:r>
              <a:rPr lang="en-US" sz="1400" dirty="0">
                <a:solidFill>
                  <a:srgbClr val="000000"/>
                </a:solidFill>
              </a:rPr>
              <a:t> </a:t>
            </a:r>
            <a:r>
              <a:rPr lang="en-US" sz="1400" dirty="0" err="1">
                <a:solidFill>
                  <a:srgbClr val="000000"/>
                </a:solidFill>
              </a:rPr>
              <a:t>tswj</a:t>
            </a:r>
            <a:r>
              <a:rPr lang="en-US" sz="1400" dirty="0">
                <a:solidFill>
                  <a:srgbClr val="000000"/>
                </a:solidFill>
              </a:rPr>
              <a:t> </a:t>
            </a:r>
            <a:r>
              <a:rPr lang="en-US" sz="1400" dirty="0" err="1">
                <a:solidFill>
                  <a:srgbClr val="000000"/>
                </a:solidFill>
              </a:rPr>
              <a:t>hwm</a:t>
            </a:r>
            <a:r>
              <a:rPr lang="en-US" sz="1400" dirty="0">
                <a:solidFill>
                  <a:srgbClr val="000000"/>
                </a:solidFill>
              </a:rPr>
              <a:t> </a:t>
            </a:r>
            <a:r>
              <a:rPr lang="en-US" sz="1400" dirty="0" err="1">
                <a:solidFill>
                  <a:srgbClr val="000000"/>
                </a:solidFill>
              </a:rPr>
              <a:t>pej</a:t>
            </a:r>
            <a:r>
              <a:rPr lang="en-US" sz="1400" dirty="0">
                <a:solidFill>
                  <a:srgbClr val="000000"/>
                </a:solidFill>
              </a:rPr>
              <a:t> </a:t>
            </a:r>
            <a:r>
              <a:rPr lang="en-US" sz="1400" dirty="0" err="1">
                <a:solidFill>
                  <a:srgbClr val="000000"/>
                </a:solidFill>
              </a:rPr>
              <a:t>xeem</a:t>
            </a:r>
            <a:r>
              <a:rPr lang="en-US" sz="1400" dirty="0">
                <a:solidFill>
                  <a:srgbClr val="000000"/>
                </a:solidFill>
              </a:rPr>
              <a:t> </a:t>
            </a:r>
            <a:r>
              <a:rPr lang="en-US" sz="1400" dirty="0" err="1">
                <a:solidFill>
                  <a:srgbClr val="000000"/>
                </a:solidFill>
              </a:rPr>
              <a:t>uas</a:t>
            </a:r>
            <a:r>
              <a:rPr lang="en-US" sz="1400" dirty="0">
                <a:solidFill>
                  <a:srgbClr val="000000"/>
                </a:solidFill>
              </a:rPr>
              <a:t> </a:t>
            </a:r>
            <a:r>
              <a:rPr lang="en-US" sz="1400" dirty="0" err="1">
                <a:solidFill>
                  <a:srgbClr val="000000"/>
                </a:solidFill>
              </a:rPr>
              <a:t>kuv</a:t>
            </a:r>
            <a:r>
              <a:rPr lang="en-US" sz="1400" dirty="0">
                <a:solidFill>
                  <a:srgbClr val="000000"/>
                </a:solidFill>
              </a:rPr>
              <a:t> tau </a:t>
            </a:r>
            <a:r>
              <a:rPr lang="en-US" sz="1400" dirty="0" err="1">
                <a:solidFill>
                  <a:srgbClr val="000000"/>
                </a:solidFill>
              </a:rPr>
              <a:t>kawm</a:t>
            </a:r>
            <a:r>
              <a:rPr lang="en-US" sz="1400" dirty="0">
                <a:solidFill>
                  <a:srgbClr val="000000"/>
                </a:solidFill>
              </a:rPr>
              <a:t> </a:t>
            </a:r>
            <a:r>
              <a:rPr lang="en-US" sz="1400" dirty="0" err="1">
                <a:solidFill>
                  <a:srgbClr val="000000"/>
                </a:solidFill>
              </a:rPr>
              <a:t>txog</a:t>
            </a:r>
            <a:r>
              <a:rPr lang="en-US" sz="1400" dirty="0">
                <a:solidFill>
                  <a:srgbClr val="000000"/>
                </a:solidFill>
              </a:rPr>
              <a:t> </a:t>
            </a:r>
            <a:r>
              <a:rPr lang="en-US" sz="1400" dirty="0" err="1">
                <a:solidFill>
                  <a:srgbClr val="000000"/>
                </a:solidFill>
              </a:rPr>
              <a:t>kev</a:t>
            </a:r>
            <a:r>
              <a:rPr lang="en-US" sz="1400" dirty="0">
                <a:solidFill>
                  <a:srgbClr val="000000"/>
                </a:solidFill>
              </a:rPr>
              <a:t> </a:t>
            </a:r>
            <a:r>
              <a:rPr lang="en-US" sz="1400" dirty="0" err="1">
                <a:solidFill>
                  <a:srgbClr val="000000"/>
                </a:solidFill>
              </a:rPr>
              <a:t>xav</a:t>
            </a:r>
            <a:r>
              <a:rPr lang="en-US" sz="1400" dirty="0">
                <a:solidFill>
                  <a:srgbClr val="000000"/>
                </a:solidFill>
              </a:rPr>
              <a:t> </a:t>
            </a:r>
            <a:r>
              <a:rPr lang="en-US" sz="1400" dirty="0" err="1">
                <a:solidFill>
                  <a:srgbClr val="000000"/>
                </a:solidFill>
              </a:rPr>
              <a:t>txog</a:t>
            </a:r>
            <a:r>
              <a:rPr lang="en-US" sz="1400" dirty="0">
                <a:solidFill>
                  <a:srgbClr val="000000"/>
                </a:solidFill>
              </a:rPr>
              <a:t> </a:t>
            </a:r>
            <a:r>
              <a:rPr lang="en-US" sz="1400" dirty="0" err="1">
                <a:solidFill>
                  <a:srgbClr val="000000"/>
                </a:solidFill>
              </a:rPr>
              <a:t>kev</a:t>
            </a:r>
            <a:r>
              <a:rPr lang="en-US" sz="1400" dirty="0">
                <a:solidFill>
                  <a:srgbClr val="000000"/>
                </a:solidFill>
              </a:rPr>
              <a:t> </a:t>
            </a:r>
            <a:r>
              <a:rPr lang="en-US" sz="1400" dirty="0" err="1">
                <a:solidFill>
                  <a:srgbClr val="000000"/>
                </a:solidFill>
              </a:rPr>
              <a:t>nkag</a:t>
            </a:r>
            <a:r>
              <a:rPr lang="en-US" sz="1400" dirty="0">
                <a:solidFill>
                  <a:srgbClr val="000000"/>
                </a:solidFill>
              </a:rPr>
              <a:t> </a:t>
            </a:r>
            <a:r>
              <a:rPr lang="en-US" sz="1400" dirty="0" err="1">
                <a:solidFill>
                  <a:srgbClr val="000000"/>
                </a:solidFill>
              </a:rPr>
              <a:t>teb</a:t>
            </a:r>
            <a:r>
              <a:rPr lang="en-US" sz="1400" dirty="0">
                <a:solidFill>
                  <a:srgbClr val="000000"/>
                </a:solidFill>
              </a:rPr>
              <a:t> chaws </a:t>
            </a:r>
            <a:r>
              <a:rPr lang="en-US" sz="1400" dirty="0" err="1">
                <a:solidFill>
                  <a:srgbClr val="000000"/>
                </a:solidFill>
              </a:rPr>
              <a:t>thiab</a:t>
            </a:r>
            <a:r>
              <a:rPr lang="en-US" sz="1400" dirty="0">
                <a:solidFill>
                  <a:srgbClr val="000000"/>
                </a:solidFill>
              </a:rPr>
              <a:t> </a:t>
            </a:r>
            <a:r>
              <a:rPr lang="en-US" sz="1400" dirty="0" err="1">
                <a:solidFill>
                  <a:srgbClr val="000000"/>
                </a:solidFill>
              </a:rPr>
              <a:t>kev</a:t>
            </a:r>
            <a:r>
              <a:rPr lang="en-US" sz="1400" dirty="0">
                <a:solidFill>
                  <a:srgbClr val="000000"/>
                </a:solidFill>
              </a:rPr>
              <a:t> </a:t>
            </a:r>
            <a:r>
              <a:rPr lang="en-US" sz="1400" dirty="0" err="1">
                <a:solidFill>
                  <a:srgbClr val="000000"/>
                </a:solidFill>
              </a:rPr>
              <a:t>txhim</a:t>
            </a:r>
            <a:r>
              <a:rPr lang="en-US" sz="1400" dirty="0">
                <a:solidFill>
                  <a:srgbClr val="000000"/>
                </a:solidFill>
              </a:rPr>
              <a:t> </a:t>
            </a:r>
            <a:r>
              <a:rPr lang="en-US" sz="1400" dirty="0" err="1">
                <a:solidFill>
                  <a:srgbClr val="000000"/>
                </a:solidFill>
              </a:rPr>
              <a:t>kho</a:t>
            </a:r>
            <a:r>
              <a:rPr lang="en-US" sz="1400" dirty="0">
                <a:solidFill>
                  <a:srgbClr val="000000"/>
                </a:solidFill>
              </a:rPr>
              <a:t> </a:t>
            </a:r>
            <a:r>
              <a:rPr lang="en-US" sz="1400" dirty="0" err="1">
                <a:solidFill>
                  <a:srgbClr val="000000"/>
                </a:solidFill>
              </a:rPr>
              <a:t>hauv</a:t>
            </a:r>
            <a:r>
              <a:rPr lang="en-US" sz="1400" dirty="0">
                <a:solidFill>
                  <a:srgbClr val="000000"/>
                </a:solidFill>
              </a:rPr>
              <a:t> </a:t>
            </a:r>
            <a:r>
              <a:rPr lang="en-US" sz="1400" dirty="0" err="1">
                <a:solidFill>
                  <a:srgbClr val="000000"/>
                </a:solidFill>
              </a:rPr>
              <a:t>zej</a:t>
            </a:r>
            <a:r>
              <a:rPr lang="en-US" sz="1400" dirty="0">
                <a:solidFill>
                  <a:srgbClr val="000000"/>
                </a:solidFill>
              </a:rPr>
              <a:t> </a:t>
            </a:r>
            <a:r>
              <a:rPr lang="en-US" sz="1400" dirty="0" err="1">
                <a:solidFill>
                  <a:srgbClr val="000000"/>
                </a:solidFill>
              </a:rPr>
              <a:t>zog</a:t>
            </a:r>
            <a:r>
              <a:rPr lang="en-US" sz="1400" dirty="0">
                <a:solidFill>
                  <a:srgbClr val="000000"/>
                </a:solidFill>
              </a:rPr>
              <a:t>.</a:t>
            </a:r>
            <a:endParaRPr sz="1400" dirty="0">
              <a:solidFill>
                <a:srgbClr val="000000"/>
              </a:solidFill>
            </a:endParaRPr>
          </a:p>
        </p:txBody>
      </p:sp>
      <p:pic>
        <p:nvPicPr>
          <p:cNvPr id="132" name="Google Shape;132;p24"/>
          <p:cNvPicPr preferRelativeResize="0"/>
          <p:nvPr/>
        </p:nvPicPr>
        <p:blipFill>
          <a:blip r:embed="rId3">
            <a:alphaModFix/>
          </a:blip>
          <a:stretch>
            <a:fillRect/>
          </a:stretch>
        </p:blipFill>
        <p:spPr>
          <a:xfrm>
            <a:off x="7169100" y="256000"/>
            <a:ext cx="1670099" cy="2315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6"/>
        <p:cNvGrpSpPr/>
        <p:nvPr/>
      </p:nvGrpSpPr>
      <p:grpSpPr>
        <a:xfrm>
          <a:off x="0" y="0"/>
          <a:ext cx="0" cy="0"/>
          <a:chOff x="0" y="0"/>
          <a:chExt cx="0" cy="0"/>
        </a:xfrm>
      </p:grpSpPr>
      <p:sp>
        <p:nvSpPr>
          <p:cNvPr id="137" name="Google Shape;137;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t>Le</a:t>
            </a:r>
            <a:r>
              <a:rPr lang="en" b="1" dirty="0">
                <a:solidFill>
                  <a:srgbClr val="000000"/>
                </a:solidFill>
              </a:rPr>
              <a:t>Lub Hom P</a:t>
            </a:r>
            <a:r>
              <a:rPr lang="en-US" b="1" dirty="0">
                <a:solidFill>
                  <a:srgbClr val="000000"/>
                </a:solidFill>
              </a:rPr>
              <a:t>h</a:t>
            </a:r>
            <a:r>
              <a:rPr lang="en" b="1" dirty="0">
                <a:solidFill>
                  <a:srgbClr val="000000"/>
                </a:solidFill>
              </a:rPr>
              <a:t>iaj Kev Kawm</a:t>
            </a:r>
            <a:endParaRPr b="1" dirty="0">
              <a:solidFill>
                <a:srgbClr val="000000"/>
              </a:solidFill>
            </a:endParaRPr>
          </a:p>
          <a:p>
            <a:pPr marL="0" lvl="0" indent="0" algn="l" rtl="0">
              <a:spcBef>
                <a:spcPts val="0"/>
              </a:spcBef>
              <a:spcAft>
                <a:spcPts val="0"/>
              </a:spcAft>
              <a:buNone/>
            </a:pPr>
            <a:r>
              <a:rPr lang="en" b="1" dirty="0"/>
              <a:t>arning Goals</a:t>
            </a:r>
            <a:endParaRPr b="1" dirty="0"/>
          </a:p>
        </p:txBody>
      </p:sp>
      <p:sp>
        <p:nvSpPr>
          <p:cNvPr id="138" name="Google Shape;138;p25"/>
          <p:cNvSpPr txBox="1">
            <a:spLocks noGrp="1"/>
          </p:cNvSpPr>
          <p:nvPr>
            <p:ph type="body" idx="1"/>
          </p:nvPr>
        </p:nvSpPr>
        <p:spPr>
          <a:xfrm>
            <a:off x="311700" y="1152475"/>
            <a:ext cx="8520600" cy="3691800"/>
          </a:xfrm>
          <a:prstGeom prst="rect">
            <a:avLst/>
          </a:prstGeom>
        </p:spPr>
        <p:txBody>
          <a:bodyPr spcFirstLastPara="1" wrap="square" lIns="91425" tIns="91425" rIns="91425" bIns="91425" anchor="t" anchorCtr="0">
            <a:normAutofit/>
          </a:bodyPr>
          <a:lstStyle/>
          <a:p>
            <a:pPr marL="457200" lvl="0" indent="-342900" rtl="0">
              <a:spcBef>
                <a:spcPts val="0"/>
              </a:spcBef>
              <a:spcAft>
                <a:spcPts val="0"/>
              </a:spcAft>
              <a:buClr>
                <a:srgbClr val="000000"/>
              </a:buClr>
              <a:buSzPts val="1800"/>
              <a:buAutoNum type="arabicPeriod"/>
            </a:pPr>
            <a:r>
              <a:rPr lang="en-US" sz="1600" dirty="0" err="1">
                <a:solidFill>
                  <a:srgbClr val="000000"/>
                </a:solidFill>
              </a:rPr>
              <a:t>Kawm</a:t>
            </a:r>
            <a:r>
              <a:rPr lang="en-US" sz="1600" dirty="0">
                <a:solidFill>
                  <a:srgbClr val="000000"/>
                </a:solidFill>
              </a:rPr>
              <a:t> </a:t>
            </a:r>
            <a:r>
              <a:rPr lang="en-US" sz="1600" dirty="0" err="1">
                <a:solidFill>
                  <a:srgbClr val="000000"/>
                </a:solidFill>
              </a:rPr>
              <a:t>paub</a:t>
            </a:r>
            <a:r>
              <a:rPr lang="en-US" sz="1600" dirty="0">
                <a:solidFill>
                  <a:srgbClr val="000000"/>
                </a:solidFill>
              </a:rPr>
              <a:t> </a:t>
            </a:r>
            <a:r>
              <a:rPr lang="en-US" sz="1600" dirty="0" err="1">
                <a:solidFill>
                  <a:srgbClr val="000000"/>
                </a:solidFill>
              </a:rPr>
              <a:t>tias</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rooj</a:t>
            </a:r>
            <a:r>
              <a:rPr lang="en-US" sz="1600" dirty="0">
                <a:solidFill>
                  <a:srgbClr val="000000"/>
                </a:solidFill>
              </a:rPr>
              <a:t> sib </a:t>
            </a:r>
            <a:r>
              <a:rPr lang="en-US" sz="1600" dirty="0" err="1">
                <a:solidFill>
                  <a:srgbClr val="000000"/>
                </a:solidFill>
              </a:rPr>
              <a:t>tham</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tshawb</a:t>
            </a:r>
            <a:r>
              <a:rPr lang="en-US" sz="1600" dirty="0">
                <a:solidFill>
                  <a:srgbClr val="000000"/>
                </a:solidFill>
              </a:rPr>
              <a:t> </a:t>
            </a:r>
            <a:r>
              <a:rPr lang="en-US" sz="1600" dirty="0" err="1">
                <a:solidFill>
                  <a:srgbClr val="000000"/>
                </a:solidFill>
              </a:rPr>
              <a:t>fawb</a:t>
            </a:r>
            <a:r>
              <a:rPr lang="en-US" sz="1600" dirty="0">
                <a:solidFill>
                  <a:srgbClr val="000000"/>
                </a:solidFill>
              </a:rPr>
              <a:t> </a:t>
            </a:r>
            <a:r>
              <a:rPr lang="en-US" sz="1600" dirty="0" err="1">
                <a:solidFill>
                  <a:srgbClr val="000000"/>
                </a:solidFill>
              </a:rPr>
              <a:t>yog</a:t>
            </a:r>
            <a:r>
              <a:rPr lang="en-US" sz="1600" dirty="0">
                <a:solidFill>
                  <a:srgbClr val="000000"/>
                </a:solidFill>
              </a:rPr>
              <a:t> dab </a:t>
            </a:r>
            <a:r>
              <a:rPr lang="en-US" sz="1600" dirty="0" err="1">
                <a:solidFill>
                  <a:srgbClr val="000000"/>
                </a:solidFill>
              </a:rPr>
              <a:t>tsi</a:t>
            </a:r>
            <a:endParaRPr lang="en-US" sz="1600" dirty="0">
              <a:solidFill>
                <a:srgbClr val="000000"/>
              </a:solidFill>
            </a:endParaRPr>
          </a:p>
          <a:p>
            <a:pPr marL="457200" lvl="0" indent="-342900" rtl="0">
              <a:spcBef>
                <a:spcPts val="0"/>
              </a:spcBef>
              <a:spcAft>
                <a:spcPts val="0"/>
              </a:spcAft>
              <a:buClr>
                <a:srgbClr val="000000"/>
              </a:buClr>
              <a:buSzPts val="1800"/>
              <a:buAutoNum type="arabicPeriod"/>
            </a:pPr>
            <a:r>
              <a:rPr lang="en-US" sz="1600" dirty="0" err="1">
                <a:solidFill>
                  <a:srgbClr val="000000"/>
                </a:solidFill>
              </a:rPr>
              <a:t>Xyaum</a:t>
            </a:r>
            <a:r>
              <a:rPr lang="en-US" sz="1600" dirty="0">
                <a:solidFill>
                  <a:srgbClr val="000000"/>
                </a:solidFill>
              </a:rPr>
              <a:t> </a:t>
            </a:r>
            <a:r>
              <a:rPr lang="en-US" sz="1600" dirty="0" err="1">
                <a:solidFill>
                  <a:srgbClr val="000000"/>
                </a:solidFill>
              </a:rPr>
              <a:t>thov</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rooj</a:t>
            </a:r>
            <a:r>
              <a:rPr lang="en-US" sz="1600" dirty="0">
                <a:solidFill>
                  <a:srgbClr val="000000"/>
                </a:solidFill>
              </a:rPr>
              <a:t> sib </a:t>
            </a:r>
            <a:r>
              <a:rPr lang="en-US" sz="1600" dirty="0" err="1">
                <a:solidFill>
                  <a:srgbClr val="000000"/>
                </a:solidFill>
              </a:rPr>
              <a:t>tham</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tshawb</a:t>
            </a:r>
            <a:r>
              <a:rPr lang="en-US" sz="1600" dirty="0">
                <a:solidFill>
                  <a:srgbClr val="000000"/>
                </a:solidFill>
              </a:rPr>
              <a:t> </a:t>
            </a:r>
            <a:r>
              <a:rPr lang="en-US" sz="1600" dirty="0" err="1">
                <a:solidFill>
                  <a:srgbClr val="000000"/>
                </a:solidFill>
              </a:rPr>
              <a:t>fawb</a:t>
            </a:r>
            <a:endParaRPr lang="en-US" sz="1600" dirty="0">
              <a:solidFill>
                <a:srgbClr val="000000"/>
              </a:solidFill>
            </a:endParaRPr>
          </a:p>
          <a:p>
            <a:pPr marL="457200" lvl="0" indent="-342900" rtl="0">
              <a:spcBef>
                <a:spcPts val="0"/>
              </a:spcBef>
              <a:spcAft>
                <a:spcPts val="0"/>
              </a:spcAft>
              <a:buClr>
                <a:srgbClr val="000000"/>
              </a:buClr>
              <a:buSzPts val="1800"/>
              <a:buAutoNum type="arabicPeriod"/>
            </a:pPr>
            <a:r>
              <a:rPr lang="en-US" sz="1600" dirty="0" err="1">
                <a:solidFill>
                  <a:srgbClr val="000000"/>
                </a:solidFill>
              </a:rPr>
              <a:t>Txheeb</a:t>
            </a:r>
            <a:r>
              <a:rPr lang="en-US" sz="1600" dirty="0">
                <a:solidFill>
                  <a:srgbClr val="000000"/>
                </a:solidFill>
              </a:rPr>
              <a:t> </a:t>
            </a:r>
            <a:r>
              <a:rPr lang="en-US" sz="1600" dirty="0" err="1">
                <a:solidFill>
                  <a:srgbClr val="000000"/>
                </a:solidFill>
              </a:rPr>
              <a:t>xyuas</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r>
              <a:rPr lang="en-US" sz="1600" dirty="0">
                <a:solidFill>
                  <a:srgbClr val="000000"/>
                </a:solidFill>
              </a:rPr>
              <a:t> </a:t>
            </a:r>
            <a:r>
              <a:rPr lang="en-US" sz="1600" dirty="0" err="1">
                <a:solidFill>
                  <a:srgbClr val="000000"/>
                </a:solidFill>
              </a:rPr>
              <a:t>uas</a:t>
            </a:r>
            <a:r>
              <a:rPr lang="en-US" sz="1600" dirty="0">
                <a:solidFill>
                  <a:srgbClr val="000000"/>
                </a:solidFill>
              </a:rPr>
              <a:t> zoo </a:t>
            </a:r>
            <a:r>
              <a:rPr lang="en-US" sz="1600" dirty="0" err="1">
                <a:solidFill>
                  <a:srgbClr val="000000"/>
                </a:solidFill>
              </a:rPr>
              <a:t>txhawm</a:t>
            </a:r>
            <a:r>
              <a:rPr lang="en-US" sz="1600" dirty="0">
                <a:solidFill>
                  <a:srgbClr val="000000"/>
                </a:solidFill>
              </a:rPr>
              <a:t> </a:t>
            </a:r>
            <a:r>
              <a:rPr lang="en-US" sz="1600" dirty="0" err="1">
                <a:solidFill>
                  <a:srgbClr val="000000"/>
                </a:solidFill>
              </a:rPr>
              <a:t>rau</a:t>
            </a:r>
            <a:r>
              <a:rPr lang="en-US" sz="1600" dirty="0">
                <a:solidFill>
                  <a:srgbClr val="000000"/>
                </a:solidFill>
              </a:rPr>
              <a:t> los </a:t>
            </a:r>
            <a:r>
              <a:rPr lang="en-US" sz="1600" dirty="0" err="1">
                <a:solidFill>
                  <a:srgbClr val="000000"/>
                </a:solidFill>
              </a:rPr>
              <a:t>nug</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rooj</a:t>
            </a:r>
            <a:r>
              <a:rPr lang="en-US" sz="1600" dirty="0">
                <a:solidFill>
                  <a:srgbClr val="000000"/>
                </a:solidFill>
              </a:rPr>
              <a:t> sib </a:t>
            </a:r>
            <a:r>
              <a:rPr lang="en-US" sz="1600" dirty="0" err="1">
                <a:solidFill>
                  <a:srgbClr val="000000"/>
                </a:solidFill>
              </a:rPr>
              <a:t>tham</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tshawb</a:t>
            </a:r>
            <a:r>
              <a:rPr lang="en-US" sz="1600" dirty="0">
                <a:solidFill>
                  <a:srgbClr val="000000"/>
                </a:solidFill>
              </a:rPr>
              <a:t> </a:t>
            </a:r>
            <a:r>
              <a:rPr lang="en-US" sz="1600" dirty="0" err="1">
                <a:solidFill>
                  <a:srgbClr val="000000"/>
                </a:solidFill>
              </a:rPr>
              <a:t>fawb</a:t>
            </a:r>
            <a:endParaRPr sz="1600" dirty="0">
              <a:solidFill>
                <a:srgbClr val="000000"/>
              </a:solidFill>
            </a:endParaRPr>
          </a:p>
          <a:p>
            <a:pPr marL="0" lvl="0" indent="0" rtl="0">
              <a:spcBef>
                <a:spcPts val="1200"/>
              </a:spcBef>
              <a:spcAft>
                <a:spcPts val="0"/>
              </a:spcAft>
              <a:buNone/>
            </a:pPr>
            <a:r>
              <a:rPr lang="en" sz="1600" u="sng" dirty="0">
                <a:solidFill>
                  <a:srgbClr val="000000"/>
                </a:solidFill>
              </a:rPr>
              <a:t>Cov Cuab Yeej uas Yuav Siv Rau Hauv Tog Nom Tswv:</a:t>
            </a:r>
            <a:endParaRPr sz="1600" u="sng" dirty="0">
              <a:solidFill>
                <a:srgbClr val="000000"/>
              </a:solidFill>
            </a:endParaRPr>
          </a:p>
          <a:p>
            <a:pPr marL="0" lvl="0" indent="0" rtl="0">
              <a:spcBef>
                <a:spcPts val="1200"/>
              </a:spcBef>
              <a:spcAft>
                <a:spcPts val="0"/>
              </a:spcAft>
              <a:buNone/>
            </a:pPr>
            <a:r>
              <a:rPr lang="en-US" sz="1600" dirty="0">
                <a:solidFill>
                  <a:srgbClr val="000000"/>
                </a:solidFill>
              </a:rPr>
              <a:t>Kev </a:t>
            </a:r>
            <a:r>
              <a:rPr lang="en-US" sz="1600" dirty="0" err="1">
                <a:solidFill>
                  <a:srgbClr val="000000"/>
                </a:solidFill>
              </a:rPr>
              <a:t>Tshawb</a:t>
            </a:r>
            <a:r>
              <a:rPr lang="en-US" sz="1600" dirty="0">
                <a:solidFill>
                  <a:srgbClr val="000000"/>
                </a:solidFill>
              </a:rPr>
              <a:t> </a:t>
            </a:r>
            <a:r>
              <a:rPr lang="en-US" sz="1600" dirty="0" err="1">
                <a:solidFill>
                  <a:srgbClr val="000000"/>
                </a:solidFill>
              </a:rPr>
              <a:t>Fawb</a:t>
            </a:r>
            <a:r>
              <a:rPr lang="en-US" sz="1600" dirty="0">
                <a:solidFill>
                  <a:srgbClr val="000000"/>
                </a:solidFill>
              </a:rPr>
              <a:t> </a:t>
            </a:r>
            <a:r>
              <a:rPr lang="en-US" sz="1600" dirty="0" err="1">
                <a:solidFill>
                  <a:srgbClr val="000000"/>
                </a:solidFill>
              </a:rPr>
              <a:t>Ua</a:t>
            </a:r>
            <a:r>
              <a:rPr lang="en-US" sz="1600" dirty="0">
                <a:solidFill>
                  <a:srgbClr val="000000"/>
                </a:solidFill>
              </a:rPr>
              <a:t> </a:t>
            </a:r>
            <a:r>
              <a:rPr lang="en-US" sz="1600" dirty="0" err="1">
                <a:solidFill>
                  <a:srgbClr val="000000"/>
                </a:solidFill>
              </a:rPr>
              <a:t>Ntej</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Rooj</a:t>
            </a:r>
            <a:r>
              <a:rPr lang="en-US" sz="1600" dirty="0">
                <a:solidFill>
                  <a:srgbClr val="000000"/>
                </a:solidFill>
              </a:rPr>
              <a:t> Sib </a:t>
            </a:r>
            <a:r>
              <a:rPr lang="en-US" sz="1600" dirty="0" err="1">
                <a:solidFill>
                  <a:srgbClr val="000000"/>
                </a:solidFill>
              </a:rPr>
              <a:t>Tham</a:t>
            </a:r>
            <a:endParaRPr lang="en-US" sz="1600" dirty="0">
              <a:solidFill>
                <a:srgbClr val="000000"/>
              </a:solidFill>
            </a:endParaRPr>
          </a:p>
          <a:p>
            <a:pPr marL="0" lvl="0" indent="0" rtl="0">
              <a:spcBef>
                <a:spcPts val="1200"/>
              </a:spcBef>
              <a:spcAft>
                <a:spcPts val="0"/>
              </a:spcAft>
              <a:buNone/>
            </a:pPr>
            <a:r>
              <a:rPr lang="en-US" sz="1600" dirty="0" err="1">
                <a:solidFill>
                  <a:srgbClr val="000000"/>
                </a:solidFill>
              </a:rPr>
              <a:t>Cov</a:t>
            </a:r>
            <a:r>
              <a:rPr lang="en-US" sz="1600" dirty="0">
                <a:solidFill>
                  <a:srgbClr val="000000"/>
                </a:solidFill>
              </a:rPr>
              <a:t> </a:t>
            </a:r>
            <a:r>
              <a:rPr lang="en-US" sz="1600" dirty="0" err="1">
                <a:solidFill>
                  <a:srgbClr val="000000"/>
                </a:solidFill>
              </a:rPr>
              <a:t>Qauv</a:t>
            </a:r>
            <a:r>
              <a:rPr lang="en-US" sz="1600" dirty="0">
                <a:solidFill>
                  <a:srgbClr val="000000"/>
                </a:solidFill>
              </a:rPr>
              <a:t> </a:t>
            </a:r>
            <a:r>
              <a:rPr lang="en-US" sz="1600" dirty="0" err="1">
                <a:solidFill>
                  <a:srgbClr val="000000"/>
                </a:solidFill>
              </a:rPr>
              <a:t>Txheej</a:t>
            </a:r>
            <a:r>
              <a:rPr lang="en-US" sz="1600" dirty="0">
                <a:solidFill>
                  <a:srgbClr val="000000"/>
                </a:solidFill>
              </a:rPr>
              <a:t> </a:t>
            </a:r>
            <a:r>
              <a:rPr lang="en-US" sz="1600" dirty="0" err="1">
                <a:solidFill>
                  <a:srgbClr val="000000"/>
                </a:solidFill>
              </a:rPr>
              <a:t>Txheem</a:t>
            </a:r>
            <a:r>
              <a:rPr lang="en-US" sz="1600" dirty="0">
                <a:solidFill>
                  <a:srgbClr val="000000"/>
                </a:solidFill>
              </a:rPr>
              <a:t> </a:t>
            </a:r>
            <a:r>
              <a:rPr lang="en-US" sz="1600" dirty="0" err="1">
                <a:solidFill>
                  <a:srgbClr val="000000"/>
                </a:solidFill>
              </a:rPr>
              <a:t>rau</a:t>
            </a:r>
            <a:r>
              <a:rPr lang="en-US" sz="1600" dirty="0">
                <a:solidFill>
                  <a:srgbClr val="000000"/>
                </a:solidFill>
              </a:rPr>
              <a:t> Kev </a:t>
            </a:r>
            <a:r>
              <a:rPr lang="en-US" sz="1600" dirty="0" err="1">
                <a:solidFill>
                  <a:srgbClr val="000000"/>
                </a:solidFill>
              </a:rPr>
              <a:t>Tshawb</a:t>
            </a:r>
            <a:r>
              <a:rPr lang="en-US" sz="1600" dirty="0">
                <a:solidFill>
                  <a:srgbClr val="000000"/>
                </a:solidFill>
              </a:rPr>
              <a:t> </a:t>
            </a:r>
            <a:r>
              <a:rPr lang="en-US" sz="1600" dirty="0" err="1">
                <a:solidFill>
                  <a:srgbClr val="000000"/>
                </a:solidFill>
              </a:rPr>
              <a:t>Fawb</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Rooj</a:t>
            </a:r>
            <a:r>
              <a:rPr lang="en-US" sz="1600" dirty="0">
                <a:solidFill>
                  <a:srgbClr val="000000"/>
                </a:solidFill>
              </a:rPr>
              <a:t> Sib </a:t>
            </a:r>
            <a:r>
              <a:rPr lang="en-US" sz="1600" dirty="0" err="1">
                <a:solidFill>
                  <a:srgbClr val="000000"/>
                </a:solidFill>
              </a:rPr>
              <a:t>Tham</a:t>
            </a:r>
            <a:endParaRPr lang="en-US" sz="1600" dirty="0">
              <a:solidFill>
                <a:srgbClr val="000000"/>
              </a:solidFill>
            </a:endParaRPr>
          </a:p>
          <a:p>
            <a:pPr marL="0" lvl="0" indent="0" rtl="0">
              <a:spcBef>
                <a:spcPts val="1200"/>
              </a:spcBef>
              <a:spcAft>
                <a:spcPts val="0"/>
              </a:spcAft>
              <a:buNone/>
            </a:pPr>
            <a:r>
              <a:rPr lang="en-US" sz="1600" dirty="0" err="1">
                <a:solidFill>
                  <a:srgbClr val="000000"/>
                </a:solidFill>
              </a:rPr>
              <a:t>Cov</a:t>
            </a:r>
            <a:r>
              <a:rPr lang="en-US" sz="1600" dirty="0">
                <a:solidFill>
                  <a:srgbClr val="000000"/>
                </a:solidFill>
              </a:rPr>
              <a:t>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r>
              <a:rPr lang="en-US" sz="1600" dirty="0">
                <a:solidFill>
                  <a:srgbClr val="000000"/>
                </a:solidFill>
              </a:rPr>
              <a:t> luv </a:t>
            </a:r>
            <a:r>
              <a:rPr lang="en-US" sz="1600" dirty="0" err="1">
                <a:solidFill>
                  <a:srgbClr val="000000"/>
                </a:solidFill>
              </a:rPr>
              <a:t>luv</a:t>
            </a:r>
            <a:endParaRPr sz="1600" dirty="0">
              <a:solidFill>
                <a:srgbClr val="00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2"/>
        <p:cNvGrpSpPr/>
        <p:nvPr/>
      </p:nvGrpSpPr>
      <p:grpSpPr>
        <a:xfrm>
          <a:off x="0" y="0"/>
          <a:ext cx="0" cy="0"/>
          <a:chOff x="0" y="0"/>
          <a:chExt cx="0" cy="0"/>
        </a:xfrm>
      </p:grpSpPr>
      <p:sp>
        <p:nvSpPr>
          <p:cNvPr id="143" name="Google Shape;143;p26"/>
          <p:cNvSpPr txBox="1">
            <a:spLocks noGrp="1"/>
          </p:cNvSpPr>
          <p:nvPr>
            <p:ph type="title"/>
          </p:nvPr>
        </p:nvSpPr>
        <p:spPr>
          <a:xfrm>
            <a:off x="311700" y="445025"/>
            <a:ext cx="8520600" cy="95789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2000" b="1" dirty="0">
                <a:solidFill>
                  <a:srgbClr val="000000"/>
                </a:solidFill>
              </a:rPr>
              <a:t>Tom </a:t>
            </a:r>
            <a:r>
              <a:rPr lang="en-US" sz="2000" b="1" dirty="0" err="1">
                <a:solidFill>
                  <a:srgbClr val="000000"/>
                </a:solidFill>
              </a:rPr>
              <a:t>qab</a:t>
            </a:r>
            <a:r>
              <a:rPr lang="en-US" sz="2000" b="1" dirty="0">
                <a:solidFill>
                  <a:srgbClr val="000000"/>
                </a:solidFill>
              </a:rPr>
              <a:t> </a:t>
            </a:r>
            <a:r>
              <a:rPr lang="en-US" sz="2000" b="1" dirty="0" err="1">
                <a:solidFill>
                  <a:srgbClr val="000000"/>
                </a:solidFill>
              </a:rPr>
              <a:t>sau</a:t>
            </a:r>
            <a:r>
              <a:rPr lang="en-US" sz="2000" b="1" dirty="0">
                <a:solidFill>
                  <a:srgbClr val="000000"/>
                </a:solidFill>
              </a:rPr>
              <a:t> </a:t>
            </a:r>
            <a:r>
              <a:rPr lang="en-US" sz="2000" b="1" dirty="0" err="1">
                <a:solidFill>
                  <a:srgbClr val="000000"/>
                </a:solidFill>
              </a:rPr>
              <a:t>npe</a:t>
            </a:r>
            <a:r>
              <a:rPr lang="en-US" sz="2000" b="1" dirty="0">
                <a:solidFill>
                  <a:srgbClr val="000000"/>
                </a:solidFill>
              </a:rPr>
              <a:t> </a:t>
            </a:r>
            <a:r>
              <a:rPr lang="en-US" sz="2000" b="1" dirty="0" err="1">
                <a:solidFill>
                  <a:srgbClr val="000000"/>
                </a:solidFill>
              </a:rPr>
              <a:t>ntawm</a:t>
            </a:r>
            <a:r>
              <a:rPr lang="en-US" sz="2000" b="1" dirty="0">
                <a:solidFill>
                  <a:srgbClr val="000000"/>
                </a:solidFill>
              </a:rPr>
              <a:t> </a:t>
            </a:r>
            <a:r>
              <a:rPr lang="en-US" sz="2000" b="1" dirty="0" err="1">
                <a:solidFill>
                  <a:srgbClr val="000000"/>
                </a:solidFill>
              </a:rPr>
              <a:t>qhov</a:t>
            </a:r>
            <a:r>
              <a:rPr lang="en-US" sz="2000" b="1" dirty="0">
                <a:solidFill>
                  <a:srgbClr val="000000"/>
                </a:solidFill>
              </a:rPr>
              <a:t> </a:t>
            </a:r>
            <a:r>
              <a:rPr lang="en-US" sz="2000" b="1" dirty="0" err="1">
                <a:solidFill>
                  <a:srgbClr val="000000"/>
                </a:solidFill>
              </a:rPr>
              <a:t>teeb</a:t>
            </a:r>
            <a:r>
              <a:rPr lang="en-US" sz="2000" b="1" dirty="0">
                <a:solidFill>
                  <a:srgbClr val="000000"/>
                </a:solidFill>
              </a:rPr>
              <a:t> </a:t>
            </a:r>
            <a:r>
              <a:rPr lang="en-US" sz="2000" b="1" dirty="0" err="1">
                <a:solidFill>
                  <a:srgbClr val="000000"/>
                </a:solidFill>
              </a:rPr>
              <a:t>meem</a:t>
            </a:r>
            <a:r>
              <a:rPr lang="en-US" sz="2000" b="1" dirty="0">
                <a:solidFill>
                  <a:srgbClr val="000000"/>
                </a:solidFill>
              </a:rPr>
              <a:t>, </a:t>
            </a:r>
            <a:r>
              <a:rPr lang="en-US" sz="2000" b="1" dirty="0" err="1">
                <a:solidFill>
                  <a:srgbClr val="000000"/>
                </a:solidFill>
              </a:rPr>
              <a:t>tham</a:t>
            </a:r>
            <a:r>
              <a:rPr lang="en-US" sz="2000" b="1" dirty="0">
                <a:solidFill>
                  <a:srgbClr val="000000"/>
                </a:solidFill>
              </a:rPr>
              <a:t> </a:t>
            </a:r>
            <a:r>
              <a:rPr lang="en-US" sz="2000" b="1" dirty="0" err="1">
                <a:solidFill>
                  <a:srgbClr val="000000"/>
                </a:solidFill>
              </a:rPr>
              <a:t>nrog</a:t>
            </a:r>
            <a:r>
              <a:rPr lang="en-US" sz="2000" b="1" dirty="0">
                <a:solidFill>
                  <a:srgbClr val="000000"/>
                </a:solidFill>
              </a:rPr>
              <a:t> </a:t>
            </a:r>
            <a:r>
              <a:rPr lang="en-US" sz="2000" b="1" dirty="0" err="1">
                <a:solidFill>
                  <a:srgbClr val="000000"/>
                </a:solidFill>
              </a:rPr>
              <a:t>lwm</a:t>
            </a:r>
            <a:r>
              <a:rPr lang="en-US" sz="2000" b="1" dirty="0">
                <a:solidFill>
                  <a:srgbClr val="000000"/>
                </a:solidFill>
              </a:rPr>
              <a:t> </a:t>
            </a:r>
            <a:r>
              <a:rPr lang="en-US" sz="2000" b="1" dirty="0" err="1">
                <a:solidFill>
                  <a:srgbClr val="000000"/>
                </a:solidFill>
              </a:rPr>
              <a:t>tus</a:t>
            </a:r>
            <a:r>
              <a:rPr lang="en-US" sz="2000" b="1" dirty="0">
                <a:solidFill>
                  <a:srgbClr val="000000"/>
                </a:solidFill>
              </a:rPr>
              <a:t> </a:t>
            </a:r>
            <a:r>
              <a:rPr lang="en-US" sz="2000" b="1" dirty="0" err="1">
                <a:solidFill>
                  <a:srgbClr val="000000"/>
                </a:solidFill>
              </a:rPr>
              <a:t>neeg</a:t>
            </a:r>
            <a:r>
              <a:rPr lang="en-US" sz="2000" b="1" dirty="0">
                <a:solidFill>
                  <a:srgbClr val="000000"/>
                </a:solidFill>
              </a:rPr>
              <a:t> </a:t>
            </a:r>
            <a:r>
              <a:rPr lang="en-US" sz="2000" b="1" dirty="0" err="1">
                <a:solidFill>
                  <a:srgbClr val="000000"/>
                </a:solidFill>
              </a:rPr>
              <a:t>uas</a:t>
            </a:r>
            <a:r>
              <a:rPr lang="en-US" sz="2000" b="1" dirty="0">
                <a:solidFill>
                  <a:srgbClr val="000000"/>
                </a:solidFill>
              </a:rPr>
              <a:t> </a:t>
            </a:r>
            <a:r>
              <a:rPr lang="en-US" sz="2000" b="1" dirty="0" err="1">
                <a:solidFill>
                  <a:srgbClr val="000000"/>
                </a:solidFill>
              </a:rPr>
              <a:t>daws</a:t>
            </a:r>
            <a:r>
              <a:rPr lang="en-US" sz="2000" b="1" dirty="0">
                <a:solidFill>
                  <a:srgbClr val="000000"/>
                </a:solidFill>
              </a:rPr>
              <a:t> </a:t>
            </a:r>
            <a:r>
              <a:rPr lang="en-US" sz="2000" b="1" dirty="0" err="1">
                <a:solidFill>
                  <a:srgbClr val="000000"/>
                </a:solidFill>
              </a:rPr>
              <a:t>qhov</a:t>
            </a:r>
            <a:r>
              <a:rPr lang="en-US" sz="2000" b="1" dirty="0">
                <a:solidFill>
                  <a:srgbClr val="000000"/>
                </a:solidFill>
              </a:rPr>
              <a:t> </a:t>
            </a:r>
            <a:r>
              <a:rPr lang="en-US" sz="2000" b="1" dirty="0" err="1">
                <a:solidFill>
                  <a:srgbClr val="000000"/>
                </a:solidFill>
              </a:rPr>
              <a:t>teeb</a:t>
            </a:r>
            <a:r>
              <a:rPr lang="en-US" sz="2000" b="1" dirty="0">
                <a:solidFill>
                  <a:srgbClr val="000000"/>
                </a:solidFill>
              </a:rPr>
              <a:t> </a:t>
            </a:r>
            <a:r>
              <a:rPr lang="en-US" sz="2000" b="1" dirty="0" err="1">
                <a:solidFill>
                  <a:srgbClr val="000000"/>
                </a:solidFill>
              </a:rPr>
              <a:t>meem</a:t>
            </a:r>
            <a:r>
              <a:rPr lang="en-US" sz="2000" b="1" dirty="0">
                <a:solidFill>
                  <a:srgbClr val="000000"/>
                </a:solidFill>
              </a:rPr>
              <a:t>, </a:t>
            </a:r>
            <a:r>
              <a:rPr lang="en-US" sz="2000" b="1" dirty="0" err="1">
                <a:solidFill>
                  <a:srgbClr val="000000"/>
                </a:solidFill>
              </a:rPr>
              <a:t>peb</a:t>
            </a:r>
            <a:r>
              <a:rPr lang="en-US" sz="2000" b="1" dirty="0">
                <a:solidFill>
                  <a:srgbClr val="000000"/>
                </a:solidFill>
              </a:rPr>
              <a:t> </a:t>
            </a:r>
            <a:r>
              <a:rPr lang="en-US" sz="2000" b="1" dirty="0" err="1">
                <a:solidFill>
                  <a:srgbClr val="000000"/>
                </a:solidFill>
              </a:rPr>
              <a:t>yuav</a:t>
            </a:r>
            <a:r>
              <a:rPr lang="en-US" sz="2000" b="1" dirty="0">
                <a:solidFill>
                  <a:srgbClr val="000000"/>
                </a:solidFill>
              </a:rPr>
              <a:t> </a:t>
            </a:r>
            <a:r>
              <a:rPr lang="en-US" sz="2000" b="1" dirty="0" err="1">
                <a:solidFill>
                  <a:srgbClr val="000000"/>
                </a:solidFill>
              </a:rPr>
              <a:t>ua</a:t>
            </a:r>
            <a:r>
              <a:rPr lang="en-US" sz="2000" b="1" dirty="0">
                <a:solidFill>
                  <a:srgbClr val="000000"/>
                </a:solidFill>
              </a:rPr>
              <a:t> li </a:t>
            </a:r>
            <a:r>
              <a:rPr lang="en-US" sz="2000" b="1" dirty="0" err="1">
                <a:solidFill>
                  <a:srgbClr val="000000"/>
                </a:solidFill>
              </a:rPr>
              <a:t>cas</a:t>
            </a:r>
            <a:r>
              <a:rPr lang="en-US" sz="2000" b="1" dirty="0">
                <a:solidFill>
                  <a:srgbClr val="000000"/>
                </a:solidFill>
              </a:rPr>
              <a:t> </a:t>
            </a:r>
            <a:r>
              <a:rPr lang="en-US" sz="2000" b="1" dirty="0" err="1">
                <a:solidFill>
                  <a:srgbClr val="000000"/>
                </a:solidFill>
              </a:rPr>
              <a:t>txuas</a:t>
            </a:r>
            <a:r>
              <a:rPr lang="en-US" sz="2000" b="1" dirty="0">
                <a:solidFill>
                  <a:srgbClr val="000000"/>
                </a:solidFill>
              </a:rPr>
              <a:t> </a:t>
            </a:r>
            <a:r>
              <a:rPr lang="en-US" sz="2000" b="1" dirty="0" err="1">
                <a:solidFill>
                  <a:srgbClr val="000000"/>
                </a:solidFill>
              </a:rPr>
              <a:t>ntxiv</a:t>
            </a:r>
            <a:r>
              <a:rPr lang="en-US" sz="2000" b="1" dirty="0">
                <a:solidFill>
                  <a:srgbClr val="000000"/>
                </a:solidFill>
              </a:rPr>
              <a:t>?</a:t>
            </a:r>
            <a:r>
              <a:rPr lang="en" sz="2000" b="1" dirty="0"/>
              <a:t>naming the problem, talking to others who also deal with the problem, what do we do next?</a:t>
            </a:r>
            <a:endParaRPr sz="2000" b="1" dirty="0"/>
          </a:p>
        </p:txBody>
      </p:sp>
      <p:sp>
        <p:nvSpPr>
          <p:cNvPr id="144" name="Google Shape;144;p26"/>
          <p:cNvSpPr txBox="1">
            <a:spLocks noGrp="1"/>
          </p:cNvSpPr>
          <p:nvPr>
            <p:ph type="body" idx="1"/>
          </p:nvPr>
        </p:nvSpPr>
        <p:spPr>
          <a:xfrm>
            <a:off x="311700" y="1542425"/>
            <a:ext cx="8520600" cy="302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1700" dirty="0" err="1">
                <a:solidFill>
                  <a:srgbClr val="000000"/>
                </a:solidFill>
              </a:rPr>
              <a:t>Peb</a:t>
            </a:r>
            <a:r>
              <a:rPr lang="en-US" sz="1700" dirty="0">
                <a:solidFill>
                  <a:srgbClr val="000000"/>
                </a:solidFill>
              </a:rPr>
              <a:t> </a:t>
            </a:r>
            <a:r>
              <a:rPr lang="en-US" sz="1700" dirty="0" err="1">
                <a:solidFill>
                  <a:srgbClr val="000000"/>
                </a:solidFill>
              </a:rPr>
              <a:t>yuav</a:t>
            </a:r>
            <a:r>
              <a:rPr lang="en-US" sz="1700" dirty="0">
                <a:solidFill>
                  <a:srgbClr val="000000"/>
                </a:solidFill>
              </a:rPr>
              <a:t> </a:t>
            </a:r>
            <a:r>
              <a:rPr lang="en-US" sz="1700" dirty="0" err="1">
                <a:solidFill>
                  <a:srgbClr val="000000"/>
                </a:solidFill>
              </a:rPr>
              <a:t>ua</a:t>
            </a:r>
            <a:r>
              <a:rPr lang="en-US" sz="1700" dirty="0">
                <a:solidFill>
                  <a:srgbClr val="000000"/>
                </a:solidFill>
              </a:rPr>
              <a:t> li </a:t>
            </a:r>
            <a:r>
              <a:rPr lang="en-US" sz="1700" dirty="0" err="1">
                <a:solidFill>
                  <a:srgbClr val="000000"/>
                </a:solidFill>
              </a:rPr>
              <a:t>cas</a:t>
            </a:r>
            <a:r>
              <a:rPr lang="en-US" sz="1700" dirty="0">
                <a:solidFill>
                  <a:srgbClr val="000000"/>
                </a:solidFill>
              </a:rPr>
              <a:t> </a:t>
            </a:r>
            <a:r>
              <a:rPr lang="en-US" sz="1700" dirty="0" err="1">
                <a:solidFill>
                  <a:srgbClr val="000000"/>
                </a:solidFill>
              </a:rPr>
              <a:t>thiaj</a:t>
            </a:r>
            <a:r>
              <a:rPr lang="en-US" sz="1700" dirty="0">
                <a:solidFill>
                  <a:srgbClr val="000000"/>
                </a:solidFill>
              </a:rPr>
              <a:t> </a:t>
            </a:r>
            <a:r>
              <a:rPr lang="en-US" sz="1700" dirty="0" err="1">
                <a:solidFill>
                  <a:srgbClr val="000000"/>
                </a:solidFill>
              </a:rPr>
              <a:t>paub</a:t>
            </a:r>
            <a:r>
              <a:rPr lang="en-US" sz="1700" dirty="0">
                <a:solidFill>
                  <a:srgbClr val="000000"/>
                </a:solidFill>
              </a:rPr>
              <a:t> </a:t>
            </a:r>
            <a:r>
              <a:rPr lang="en-US" sz="1700" dirty="0" err="1">
                <a:solidFill>
                  <a:srgbClr val="000000"/>
                </a:solidFill>
              </a:rPr>
              <a:t>tias</a:t>
            </a:r>
            <a:r>
              <a:rPr lang="en-US" sz="1700" dirty="0">
                <a:solidFill>
                  <a:srgbClr val="000000"/>
                </a:solidFill>
              </a:rPr>
              <a:t> </a:t>
            </a:r>
            <a:r>
              <a:rPr lang="en-US" sz="1700" dirty="0" err="1">
                <a:solidFill>
                  <a:srgbClr val="000000"/>
                </a:solidFill>
              </a:rPr>
              <a:t>cov</a:t>
            </a:r>
            <a:r>
              <a:rPr lang="en-US" sz="1700" dirty="0">
                <a:solidFill>
                  <a:srgbClr val="000000"/>
                </a:solidFill>
              </a:rPr>
              <a:t> </a:t>
            </a:r>
            <a:r>
              <a:rPr lang="en-US" sz="1700" dirty="0" err="1">
                <a:solidFill>
                  <a:srgbClr val="000000"/>
                </a:solidFill>
              </a:rPr>
              <a:t>kev</a:t>
            </a:r>
            <a:r>
              <a:rPr lang="en-US" sz="1700" dirty="0">
                <a:solidFill>
                  <a:srgbClr val="000000"/>
                </a:solidFill>
              </a:rPr>
              <a:t> </a:t>
            </a:r>
            <a:r>
              <a:rPr lang="en-US" sz="1700" dirty="0" err="1">
                <a:solidFill>
                  <a:srgbClr val="000000"/>
                </a:solidFill>
              </a:rPr>
              <a:t>cai</a:t>
            </a:r>
            <a:r>
              <a:rPr lang="en-US" sz="1700" dirty="0">
                <a:solidFill>
                  <a:srgbClr val="000000"/>
                </a:solidFill>
              </a:rPr>
              <a:t> dab </a:t>
            </a:r>
            <a:r>
              <a:rPr lang="en-US" sz="1700" dirty="0" err="1">
                <a:solidFill>
                  <a:srgbClr val="000000"/>
                </a:solidFill>
              </a:rPr>
              <a:t>tsi</a:t>
            </a:r>
            <a:r>
              <a:rPr lang="en-US" sz="1700" dirty="0">
                <a:solidFill>
                  <a:srgbClr val="000000"/>
                </a:solidFill>
              </a:rPr>
              <a:t> </a:t>
            </a:r>
            <a:r>
              <a:rPr lang="en-US" sz="1700" dirty="0" err="1">
                <a:solidFill>
                  <a:srgbClr val="000000"/>
                </a:solidFill>
              </a:rPr>
              <a:t>thiaj</a:t>
            </a:r>
            <a:r>
              <a:rPr lang="en-US" sz="1700" dirty="0">
                <a:solidFill>
                  <a:srgbClr val="000000"/>
                </a:solidFill>
              </a:rPr>
              <a:t> </a:t>
            </a:r>
            <a:r>
              <a:rPr lang="en-US" sz="1700" dirty="0" err="1">
                <a:solidFill>
                  <a:srgbClr val="000000"/>
                </a:solidFill>
              </a:rPr>
              <a:t>yuav</a:t>
            </a:r>
            <a:r>
              <a:rPr lang="en-US" sz="1700" dirty="0">
                <a:solidFill>
                  <a:srgbClr val="000000"/>
                </a:solidFill>
              </a:rPr>
              <a:t> </a:t>
            </a:r>
            <a:r>
              <a:rPr lang="en-US" sz="1700" dirty="0" err="1">
                <a:solidFill>
                  <a:srgbClr val="000000"/>
                </a:solidFill>
              </a:rPr>
              <a:t>tshwm</a:t>
            </a:r>
            <a:r>
              <a:rPr lang="en-US" sz="1700" dirty="0">
                <a:solidFill>
                  <a:srgbClr val="000000"/>
                </a:solidFill>
              </a:rPr>
              <a:t> </a:t>
            </a:r>
            <a:r>
              <a:rPr lang="en-US" sz="1700" dirty="0" err="1">
                <a:solidFill>
                  <a:srgbClr val="000000"/>
                </a:solidFill>
              </a:rPr>
              <a:t>tsim</a:t>
            </a:r>
            <a:r>
              <a:rPr lang="en-US" sz="1700" dirty="0">
                <a:solidFill>
                  <a:srgbClr val="000000"/>
                </a:solidFill>
              </a:rPr>
              <a:t> </a:t>
            </a:r>
            <a:r>
              <a:rPr lang="en-US" sz="1700" dirty="0" err="1">
                <a:solidFill>
                  <a:srgbClr val="000000"/>
                </a:solidFill>
              </a:rPr>
              <a:t>rau</a:t>
            </a:r>
            <a:r>
              <a:rPr lang="en-US" sz="1700" dirty="0">
                <a:solidFill>
                  <a:srgbClr val="000000"/>
                </a:solidFill>
              </a:rPr>
              <a:t> </a:t>
            </a:r>
            <a:r>
              <a:rPr lang="en-US" sz="1700" dirty="0" err="1">
                <a:solidFill>
                  <a:srgbClr val="000000"/>
                </a:solidFill>
              </a:rPr>
              <a:t>peb</a:t>
            </a:r>
            <a:r>
              <a:rPr lang="en-US" sz="1700" dirty="0">
                <a:solidFill>
                  <a:srgbClr val="000000"/>
                </a:solidFill>
              </a:rPr>
              <a:t> </a:t>
            </a:r>
            <a:r>
              <a:rPr lang="en-US" sz="1700" dirty="0" err="1">
                <a:solidFill>
                  <a:srgbClr val="000000"/>
                </a:solidFill>
              </a:rPr>
              <a:t>qhov</a:t>
            </a:r>
            <a:r>
              <a:rPr lang="en-US" sz="1700" dirty="0">
                <a:solidFill>
                  <a:srgbClr val="000000"/>
                </a:solidFill>
              </a:rPr>
              <a:t> </a:t>
            </a:r>
            <a:r>
              <a:rPr lang="en-US" sz="1700" dirty="0" err="1">
                <a:solidFill>
                  <a:srgbClr val="000000"/>
                </a:solidFill>
              </a:rPr>
              <a:t>xwm</a:t>
            </a:r>
            <a:r>
              <a:rPr lang="en-US" sz="1700" dirty="0">
                <a:solidFill>
                  <a:srgbClr val="000000"/>
                </a:solidFill>
              </a:rPr>
              <a:t> </a:t>
            </a:r>
            <a:r>
              <a:rPr lang="en-US" sz="1700" dirty="0" err="1">
                <a:solidFill>
                  <a:srgbClr val="000000"/>
                </a:solidFill>
              </a:rPr>
              <a:t>txheej</a:t>
            </a:r>
            <a:r>
              <a:rPr lang="en-US" sz="1700" dirty="0">
                <a:solidFill>
                  <a:srgbClr val="000000"/>
                </a:solidFill>
              </a:rPr>
              <a:t> tam sim no?</a:t>
            </a:r>
          </a:p>
          <a:p>
            <a:pPr marL="0" lvl="0" indent="0" algn="l" rtl="0">
              <a:spcBef>
                <a:spcPts val="0"/>
              </a:spcBef>
              <a:spcAft>
                <a:spcPts val="0"/>
              </a:spcAft>
              <a:buNone/>
            </a:pPr>
            <a:r>
              <a:rPr lang="en-US" sz="1700" dirty="0" err="1">
                <a:solidFill>
                  <a:srgbClr val="000000"/>
                </a:solidFill>
              </a:rPr>
              <a:t>Peb</a:t>
            </a:r>
            <a:r>
              <a:rPr lang="en-US" sz="1700" dirty="0">
                <a:solidFill>
                  <a:srgbClr val="000000"/>
                </a:solidFill>
              </a:rPr>
              <a:t> </a:t>
            </a:r>
            <a:r>
              <a:rPr lang="en-US" sz="1700" dirty="0" err="1">
                <a:solidFill>
                  <a:srgbClr val="000000"/>
                </a:solidFill>
              </a:rPr>
              <a:t>yuav</a:t>
            </a:r>
            <a:r>
              <a:rPr lang="en-US" sz="1700" dirty="0">
                <a:solidFill>
                  <a:srgbClr val="000000"/>
                </a:solidFill>
              </a:rPr>
              <a:t> </a:t>
            </a:r>
            <a:r>
              <a:rPr lang="en-US" sz="1700" dirty="0" err="1">
                <a:solidFill>
                  <a:srgbClr val="000000"/>
                </a:solidFill>
              </a:rPr>
              <a:t>ua</a:t>
            </a:r>
            <a:r>
              <a:rPr lang="en-US" sz="1700" dirty="0">
                <a:solidFill>
                  <a:srgbClr val="000000"/>
                </a:solidFill>
              </a:rPr>
              <a:t> li </a:t>
            </a:r>
            <a:r>
              <a:rPr lang="en-US" sz="1700" dirty="0" err="1">
                <a:solidFill>
                  <a:srgbClr val="000000"/>
                </a:solidFill>
              </a:rPr>
              <a:t>cas</a:t>
            </a:r>
            <a:r>
              <a:rPr lang="en-US" sz="1700" dirty="0">
                <a:solidFill>
                  <a:srgbClr val="000000"/>
                </a:solidFill>
              </a:rPr>
              <a:t> </a:t>
            </a:r>
            <a:r>
              <a:rPr lang="en-US" sz="1700" dirty="0" err="1">
                <a:solidFill>
                  <a:srgbClr val="000000"/>
                </a:solidFill>
              </a:rPr>
              <a:t>thiaj</a:t>
            </a:r>
            <a:r>
              <a:rPr lang="en-US" sz="1700" dirty="0">
                <a:solidFill>
                  <a:srgbClr val="000000"/>
                </a:solidFill>
              </a:rPr>
              <a:t> </a:t>
            </a:r>
            <a:r>
              <a:rPr lang="en-US" sz="1700" dirty="0" err="1">
                <a:solidFill>
                  <a:srgbClr val="000000"/>
                </a:solidFill>
              </a:rPr>
              <a:t>paub</a:t>
            </a:r>
            <a:r>
              <a:rPr lang="en-US" sz="1700" dirty="0">
                <a:solidFill>
                  <a:srgbClr val="000000"/>
                </a:solidFill>
              </a:rPr>
              <a:t> </a:t>
            </a:r>
            <a:r>
              <a:rPr lang="en-US" sz="1700" dirty="0" err="1">
                <a:solidFill>
                  <a:srgbClr val="000000"/>
                </a:solidFill>
              </a:rPr>
              <a:t>tias</a:t>
            </a:r>
            <a:r>
              <a:rPr lang="en-US" sz="1700" dirty="0">
                <a:solidFill>
                  <a:srgbClr val="000000"/>
                </a:solidFill>
              </a:rPr>
              <a:t> </a:t>
            </a:r>
            <a:r>
              <a:rPr lang="en-US" sz="1700" dirty="0" err="1">
                <a:solidFill>
                  <a:srgbClr val="000000"/>
                </a:solidFill>
              </a:rPr>
              <a:t>cov</a:t>
            </a:r>
            <a:r>
              <a:rPr lang="en-US" sz="1700" dirty="0">
                <a:solidFill>
                  <a:srgbClr val="000000"/>
                </a:solidFill>
              </a:rPr>
              <a:t> </a:t>
            </a:r>
            <a:r>
              <a:rPr lang="en-US" sz="1700" dirty="0" err="1">
                <a:solidFill>
                  <a:srgbClr val="000000"/>
                </a:solidFill>
              </a:rPr>
              <a:t>cai</a:t>
            </a:r>
            <a:r>
              <a:rPr lang="en-US" sz="1700" dirty="0">
                <a:solidFill>
                  <a:srgbClr val="000000"/>
                </a:solidFill>
              </a:rPr>
              <a:t> no </a:t>
            </a:r>
            <a:r>
              <a:rPr lang="en-US" sz="1700" dirty="0" err="1">
                <a:solidFill>
                  <a:srgbClr val="000000"/>
                </a:solidFill>
              </a:rPr>
              <a:t>tuaj</a:t>
            </a:r>
            <a:r>
              <a:rPr lang="en-US" sz="1700" dirty="0">
                <a:solidFill>
                  <a:srgbClr val="000000"/>
                </a:solidFill>
              </a:rPr>
              <a:t> </a:t>
            </a:r>
            <a:r>
              <a:rPr lang="en-US" sz="1700" dirty="0" err="1">
                <a:solidFill>
                  <a:srgbClr val="000000"/>
                </a:solidFill>
              </a:rPr>
              <a:t>yeem</a:t>
            </a:r>
            <a:r>
              <a:rPr lang="en-US" sz="1700" dirty="0">
                <a:solidFill>
                  <a:srgbClr val="000000"/>
                </a:solidFill>
              </a:rPr>
              <a:t> </a:t>
            </a:r>
            <a:r>
              <a:rPr lang="en-US" sz="1700" dirty="0" err="1">
                <a:solidFill>
                  <a:srgbClr val="000000"/>
                </a:solidFill>
              </a:rPr>
              <a:t>hloov</a:t>
            </a:r>
            <a:r>
              <a:rPr lang="en-US" sz="1700" dirty="0">
                <a:solidFill>
                  <a:srgbClr val="000000"/>
                </a:solidFill>
              </a:rPr>
              <a:t> </a:t>
            </a:r>
            <a:r>
              <a:rPr lang="en-US" sz="1700" dirty="0" err="1">
                <a:solidFill>
                  <a:srgbClr val="000000"/>
                </a:solidFill>
              </a:rPr>
              <a:t>pauv</a:t>
            </a:r>
            <a:r>
              <a:rPr lang="en-US" sz="1700" dirty="0">
                <a:solidFill>
                  <a:srgbClr val="000000"/>
                </a:solidFill>
              </a:rPr>
              <a:t> </a:t>
            </a:r>
            <a:r>
              <a:rPr lang="en-US" sz="1700" dirty="0" err="1">
                <a:solidFill>
                  <a:srgbClr val="000000"/>
                </a:solidFill>
              </a:rPr>
              <a:t>mus</a:t>
            </a:r>
            <a:r>
              <a:rPr lang="en-US" sz="1700" dirty="0">
                <a:solidFill>
                  <a:srgbClr val="000000"/>
                </a:solidFill>
              </a:rPr>
              <a:t> </a:t>
            </a:r>
            <a:r>
              <a:rPr lang="en-US" sz="1700" dirty="0" err="1">
                <a:solidFill>
                  <a:srgbClr val="000000"/>
                </a:solidFill>
              </a:rPr>
              <a:t>rau</a:t>
            </a:r>
            <a:r>
              <a:rPr lang="en-US" sz="1700" dirty="0">
                <a:solidFill>
                  <a:srgbClr val="000000"/>
                </a:solidFill>
              </a:rPr>
              <a:t> </a:t>
            </a:r>
            <a:r>
              <a:rPr lang="en-US" sz="1700" dirty="0" err="1">
                <a:solidFill>
                  <a:srgbClr val="000000"/>
                </a:solidFill>
              </a:rPr>
              <a:t>cov</a:t>
            </a:r>
            <a:r>
              <a:rPr lang="en-US" sz="1700" dirty="0">
                <a:solidFill>
                  <a:srgbClr val="000000"/>
                </a:solidFill>
              </a:rPr>
              <a:t> </a:t>
            </a:r>
            <a:r>
              <a:rPr lang="en-US" sz="1700" dirty="0" err="1">
                <a:solidFill>
                  <a:srgbClr val="000000"/>
                </a:solidFill>
              </a:rPr>
              <a:t>kev</a:t>
            </a:r>
            <a:r>
              <a:rPr lang="en-US" sz="1700" dirty="0">
                <a:solidFill>
                  <a:srgbClr val="000000"/>
                </a:solidFill>
              </a:rPr>
              <a:t> </a:t>
            </a:r>
            <a:r>
              <a:rPr lang="en-US" sz="1700" dirty="0" err="1">
                <a:solidFill>
                  <a:srgbClr val="000000"/>
                </a:solidFill>
              </a:rPr>
              <a:t>ua</a:t>
            </a:r>
            <a:r>
              <a:rPr lang="en-US" sz="1700" dirty="0">
                <a:solidFill>
                  <a:srgbClr val="000000"/>
                </a:solidFill>
              </a:rPr>
              <a:t> tau zoo?</a:t>
            </a:r>
          </a:p>
          <a:p>
            <a:pPr marL="0" lvl="0" indent="0" algn="l" rtl="0">
              <a:spcBef>
                <a:spcPts val="0"/>
              </a:spcBef>
              <a:spcAft>
                <a:spcPts val="0"/>
              </a:spcAft>
              <a:buNone/>
            </a:pPr>
            <a:r>
              <a:rPr lang="en-US" sz="1700" dirty="0" err="1">
                <a:solidFill>
                  <a:srgbClr val="000000"/>
                </a:solidFill>
              </a:rPr>
              <a:t>Txoj</a:t>
            </a:r>
            <a:r>
              <a:rPr lang="en-US" sz="1700" dirty="0">
                <a:solidFill>
                  <a:srgbClr val="000000"/>
                </a:solidFill>
              </a:rPr>
              <a:t> </a:t>
            </a:r>
            <a:r>
              <a:rPr lang="en-US" sz="1700" dirty="0" err="1">
                <a:solidFill>
                  <a:srgbClr val="000000"/>
                </a:solidFill>
              </a:rPr>
              <a:t>cai</a:t>
            </a:r>
            <a:r>
              <a:rPr lang="en-US" sz="1700" dirty="0">
                <a:solidFill>
                  <a:srgbClr val="000000"/>
                </a:solidFill>
              </a:rPr>
              <a:t> </a:t>
            </a:r>
            <a:r>
              <a:rPr lang="en-US" sz="1700" dirty="0" err="1">
                <a:solidFill>
                  <a:srgbClr val="000000"/>
                </a:solidFill>
              </a:rPr>
              <a:t>uas</a:t>
            </a:r>
            <a:r>
              <a:rPr lang="en-US" sz="1700" dirty="0">
                <a:solidFill>
                  <a:srgbClr val="000000"/>
                </a:solidFill>
              </a:rPr>
              <a:t> </a:t>
            </a:r>
            <a:r>
              <a:rPr lang="en-US" sz="1700" dirty="0" err="1">
                <a:solidFill>
                  <a:srgbClr val="000000"/>
                </a:solidFill>
              </a:rPr>
              <a:t>ua</a:t>
            </a:r>
            <a:r>
              <a:rPr lang="en-US" sz="1700" dirty="0">
                <a:solidFill>
                  <a:srgbClr val="000000"/>
                </a:solidFill>
              </a:rPr>
              <a:t> </a:t>
            </a:r>
            <a:r>
              <a:rPr lang="en-US" sz="1700" dirty="0" err="1">
                <a:solidFill>
                  <a:srgbClr val="000000"/>
                </a:solidFill>
              </a:rPr>
              <a:t>rau</a:t>
            </a:r>
            <a:r>
              <a:rPr lang="en-US" sz="1700" dirty="0">
                <a:solidFill>
                  <a:srgbClr val="000000"/>
                </a:solidFill>
              </a:rPr>
              <a:t> </a:t>
            </a:r>
            <a:r>
              <a:rPr lang="en-US" sz="1700" dirty="0" err="1">
                <a:solidFill>
                  <a:srgbClr val="000000"/>
                </a:solidFill>
              </a:rPr>
              <a:t>muaj</a:t>
            </a:r>
            <a:r>
              <a:rPr lang="en-US" sz="1700" dirty="0">
                <a:solidFill>
                  <a:srgbClr val="000000"/>
                </a:solidFill>
              </a:rPr>
              <a:t> </a:t>
            </a:r>
            <a:r>
              <a:rPr lang="en-US" sz="1700" dirty="0" err="1">
                <a:solidFill>
                  <a:srgbClr val="000000"/>
                </a:solidFill>
              </a:rPr>
              <a:t>cov</a:t>
            </a:r>
            <a:r>
              <a:rPr lang="en-US" sz="1700" dirty="0">
                <a:solidFill>
                  <a:srgbClr val="000000"/>
                </a:solidFill>
              </a:rPr>
              <a:t> </a:t>
            </a:r>
            <a:r>
              <a:rPr lang="en-US" sz="1700" dirty="0" err="1">
                <a:solidFill>
                  <a:srgbClr val="000000"/>
                </a:solidFill>
              </a:rPr>
              <a:t>teeb</a:t>
            </a:r>
            <a:r>
              <a:rPr lang="en-US" sz="1700" dirty="0">
                <a:solidFill>
                  <a:srgbClr val="000000"/>
                </a:solidFill>
              </a:rPr>
              <a:t> </a:t>
            </a:r>
            <a:r>
              <a:rPr lang="en-US" sz="1700" dirty="0" err="1">
                <a:solidFill>
                  <a:srgbClr val="000000"/>
                </a:solidFill>
              </a:rPr>
              <a:t>meem</a:t>
            </a:r>
            <a:r>
              <a:rPr lang="en-US" sz="1700" dirty="0">
                <a:solidFill>
                  <a:srgbClr val="000000"/>
                </a:solidFill>
              </a:rPr>
              <a:t> no </a:t>
            </a:r>
            <a:r>
              <a:rPr lang="en-US" sz="1700" dirty="0" err="1">
                <a:solidFill>
                  <a:srgbClr val="000000"/>
                </a:solidFill>
              </a:rPr>
              <a:t>yog</a:t>
            </a:r>
            <a:r>
              <a:rPr lang="en-US" sz="1700" dirty="0">
                <a:solidFill>
                  <a:srgbClr val="000000"/>
                </a:solidFill>
              </a:rPr>
              <a:t> dab </a:t>
            </a:r>
            <a:r>
              <a:rPr lang="en-US" sz="1700" dirty="0" err="1">
                <a:solidFill>
                  <a:srgbClr val="000000"/>
                </a:solidFill>
              </a:rPr>
              <a:t>tsi</a:t>
            </a:r>
            <a:r>
              <a:rPr lang="en-US" sz="1700" dirty="0">
                <a:solidFill>
                  <a:srgbClr val="000000"/>
                </a:solidFill>
              </a:rPr>
              <a:t>?</a:t>
            </a:r>
          </a:p>
          <a:p>
            <a:pPr marL="0" lvl="0" indent="0" algn="l" rtl="0">
              <a:spcBef>
                <a:spcPts val="0"/>
              </a:spcBef>
              <a:spcAft>
                <a:spcPts val="0"/>
              </a:spcAft>
              <a:buNone/>
            </a:pPr>
            <a:r>
              <a:rPr lang="en-US" sz="1700" dirty="0" err="1">
                <a:solidFill>
                  <a:srgbClr val="000000"/>
                </a:solidFill>
              </a:rPr>
              <a:t>Peb</a:t>
            </a:r>
            <a:r>
              <a:rPr lang="en-US" sz="1700" dirty="0">
                <a:solidFill>
                  <a:srgbClr val="000000"/>
                </a:solidFill>
              </a:rPr>
              <a:t> </a:t>
            </a:r>
            <a:r>
              <a:rPr lang="en-US" sz="1700" dirty="0" err="1">
                <a:solidFill>
                  <a:srgbClr val="000000"/>
                </a:solidFill>
              </a:rPr>
              <a:t>yuav</a:t>
            </a:r>
            <a:r>
              <a:rPr lang="en-US" sz="1700" dirty="0">
                <a:solidFill>
                  <a:srgbClr val="000000"/>
                </a:solidFill>
              </a:rPr>
              <a:t> </a:t>
            </a:r>
            <a:r>
              <a:rPr lang="en-US" sz="1700" dirty="0" err="1">
                <a:solidFill>
                  <a:srgbClr val="000000"/>
                </a:solidFill>
              </a:rPr>
              <a:t>ua</a:t>
            </a:r>
            <a:r>
              <a:rPr lang="en-US" sz="1700" dirty="0">
                <a:solidFill>
                  <a:srgbClr val="000000"/>
                </a:solidFill>
              </a:rPr>
              <a:t> li </a:t>
            </a:r>
            <a:r>
              <a:rPr lang="en-US" sz="1700" dirty="0" err="1">
                <a:solidFill>
                  <a:srgbClr val="000000"/>
                </a:solidFill>
              </a:rPr>
              <a:t>cas</a:t>
            </a:r>
            <a:r>
              <a:rPr lang="en-US" sz="1700" dirty="0">
                <a:solidFill>
                  <a:srgbClr val="000000"/>
                </a:solidFill>
              </a:rPr>
              <a:t> </a:t>
            </a:r>
            <a:r>
              <a:rPr lang="en-US" sz="1700" dirty="0" err="1">
                <a:solidFill>
                  <a:srgbClr val="000000"/>
                </a:solidFill>
              </a:rPr>
              <a:t>thiaj</a:t>
            </a:r>
            <a:r>
              <a:rPr lang="en-US" sz="1700" dirty="0">
                <a:solidFill>
                  <a:srgbClr val="000000"/>
                </a:solidFill>
              </a:rPr>
              <a:t> </a:t>
            </a:r>
            <a:r>
              <a:rPr lang="en-US" sz="1700" dirty="0" err="1">
                <a:solidFill>
                  <a:srgbClr val="000000"/>
                </a:solidFill>
              </a:rPr>
              <a:t>paub</a:t>
            </a:r>
            <a:r>
              <a:rPr lang="en-US" sz="1700" dirty="0">
                <a:solidFill>
                  <a:srgbClr val="000000"/>
                </a:solidFill>
              </a:rPr>
              <a:t> </a:t>
            </a:r>
            <a:r>
              <a:rPr lang="en-US" sz="1700" dirty="0" err="1">
                <a:solidFill>
                  <a:srgbClr val="000000"/>
                </a:solidFill>
              </a:rPr>
              <a:t>tias</a:t>
            </a:r>
            <a:r>
              <a:rPr lang="en-US" sz="1700" dirty="0">
                <a:solidFill>
                  <a:srgbClr val="000000"/>
                </a:solidFill>
              </a:rPr>
              <a:t> </a:t>
            </a:r>
            <a:r>
              <a:rPr lang="en-US" sz="1700" dirty="0" err="1">
                <a:solidFill>
                  <a:srgbClr val="000000"/>
                </a:solidFill>
              </a:rPr>
              <a:t>leej</a:t>
            </a:r>
            <a:r>
              <a:rPr lang="en-US" sz="1700" dirty="0">
                <a:solidFill>
                  <a:srgbClr val="000000"/>
                </a:solidFill>
              </a:rPr>
              <a:t> </a:t>
            </a:r>
            <a:r>
              <a:rPr lang="en-US" sz="1700" dirty="0" err="1">
                <a:solidFill>
                  <a:srgbClr val="000000"/>
                </a:solidFill>
              </a:rPr>
              <a:t>twg</a:t>
            </a:r>
            <a:r>
              <a:rPr lang="en-US" sz="1700" dirty="0">
                <a:solidFill>
                  <a:srgbClr val="000000"/>
                </a:solidFill>
              </a:rPr>
              <a:t> </a:t>
            </a:r>
            <a:r>
              <a:rPr lang="en-US" sz="1700" dirty="0" err="1">
                <a:solidFill>
                  <a:srgbClr val="000000"/>
                </a:solidFill>
              </a:rPr>
              <a:t>yog</a:t>
            </a:r>
            <a:r>
              <a:rPr lang="en-US" sz="1700" dirty="0">
                <a:solidFill>
                  <a:srgbClr val="000000"/>
                </a:solidFill>
              </a:rPr>
              <a:t> </a:t>
            </a:r>
            <a:r>
              <a:rPr lang="en-US" sz="1700" dirty="0" err="1">
                <a:solidFill>
                  <a:srgbClr val="000000"/>
                </a:solidFill>
              </a:rPr>
              <a:t>tus</a:t>
            </a:r>
            <a:r>
              <a:rPr lang="en-US" sz="1700" dirty="0">
                <a:solidFill>
                  <a:srgbClr val="000000"/>
                </a:solidFill>
              </a:rPr>
              <a:t> </a:t>
            </a:r>
            <a:r>
              <a:rPr lang="en-US" sz="1700" dirty="0" err="1">
                <a:solidFill>
                  <a:srgbClr val="000000"/>
                </a:solidFill>
              </a:rPr>
              <a:t>saib</a:t>
            </a:r>
            <a:r>
              <a:rPr lang="en-US" sz="1700" dirty="0">
                <a:solidFill>
                  <a:srgbClr val="000000"/>
                </a:solidFill>
              </a:rPr>
              <a:t> </a:t>
            </a:r>
            <a:r>
              <a:rPr lang="en-US" sz="1700" dirty="0" err="1">
                <a:solidFill>
                  <a:srgbClr val="000000"/>
                </a:solidFill>
              </a:rPr>
              <a:t>xyuas</a:t>
            </a:r>
            <a:r>
              <a:rPr lang="en-US" sz="1700" dirty="0">
                <a:solidFill>
                  <a:srgbClr val="000000"/>
                </a:solidFill>
              </a:rPr>
              <a:t> </a:t>
            </a:r>
            <a:r>
              <a:rPr lang="en-US" sz="1700" dirty="0" err="1">
                <a:solidFill>
                  <a:srgbClr val="000000"/>
                </a:solidFill>
              </a:rPr>
              <a:t>cov</a:t>
            </a:r>
            <a:r>
              <a:rPr lang="en-US" sz="1700" dirty="0">
                <a:solidFill>
                  <a:srgbClr val="000000"/>
                </a:solidFill>
              </a:rPr>
              <a:t> </a:t>
            </a:r>
            <a:r>
              <a:rPr lang="en-US" sz="1700" dirty="0" err="1">
                <a:solidFill>
                  <a:srgbClr val="000000"/>
                </a:solidFill>
              </a:rPr>
              <a:t>txheej</a:t>
            </a:r>
            <a:r>
              <a:rPr lang="en-US" sz="1700" dirty="0">
                <a:solidFill>
                  <a:srgbClr val="000000"/>
                </a:solidFill>
              </a:rPr>
              <a:t> </a:t>
            </a:r>
            <a:r>
              <a:rPr lang="en-US" sz="1700" dirty="0" err="1">
                <a:solidFill>
                  <a:srgbClr val="000000"/>
                </a:solidFill>
              </a:rPr>
              <a:t>txheem</a:t>
            </a:r>
            <a:r>
              <a:rPr lang="en-US" sz="1700" dirty="0">
                <a:solidFill>
                  <a:srgbClr val="000000"/>
                </a:solidFill>
              </a:rPr>
              <a:t> </a:t>
            </a:r>
            <a:r>
              <a:rPr lang="en-US" sz="1700" dirty="0" err="1">
                <a:solidFill>
                  <a:srgbClr val="000000"/>
                </a:solidFill>
              </a:rPr>
              <a:t>uas</a:t>
            </a:r>
            <a:r>
              <a:rPr lang="en-US" sz="1700" dirty="0">
                <a:solidFill>
                  <a:srgbClr val="000000"/>
                </a:solidFill>
              </a:rPr>
              <a:t> </a:t>
            </a:r>
            <a:r>
              <a:rPr lang="en-US" sz="1700" dirty="0" err="1">
                <a:solidFill>
                  <a:srgbClr val="000000"/>
                </a:solidFill>
              </a:rPr>
              <a:t>ua</a:t>
            </a:r>
            <a:r>
              <a:rPr lang="en-US" sz="1700" dirty="0">
                <a:solidFill>
                  <a:srgbClr val="000000"/>
                </a:solidFill>
              </a:rPr>
              <a:t> </a:t>
            </a:r>
            <a:r>
              <a:rPr lang="en-US" sz="1700" dirty="0" err="1">
                <a:solidFill>
                  <a:srgbClr val="000000"/>
                </a:solidFill>
              </a:rPr>
              <a:t>rau</a:t>
            </a:r>
            <a:r>
              <a:rPr lang="en-US" sz="1700" dirty="0">
                <a:solidFill>
                  <a:srgbClr val="000000"/>
                </a:solidFill>
              </a:rPr>
              <a:t> </a:t>
            </a:r>
            <a:r>
              <a:rPr lang="en-US" sz="1700" dirty="0" err="1">
                <a:solidFill>
                  <a:srgbClr val="000000"/>
                </a:solidFill>
              </a:rPr>
              <a:t>muaj</a:t>
            </a:r>
            <a:r>
              <a:rPr lang="en-US" sz="1700" dirty="0">
                <a:solidFill>
                  <a:srgbClr val="000000"/>
                </a:solidFill>
              </a:rPr>
              <a:t> </a:t>
            </a:r>
            <a:r>
              <a:rPr lang="en-US" sz="1700" dirty="0" err="1">
                <a:solidFill>
                  <a:srgbClr val="000000"/>
                </a:solidFill>
              </a:rPr>
              <a:t>teeb</a:t>
            </a:r>
            <a:r>
              <a:rPr lang="en-US" sz="1700" dirty="0">
                <a:solidFill>
                  <a:srgbClr val="000000"/>
                </a:solidFill>
              </a:rPr>
              <a:t> </a:t>
            </a:r>
            <a:r>
              <a:rPr lang="en-US" sz="1700" dirty="0" err="1">
                <a:solidFill>
                  <a:srgbClr val="000000"/>
                </a:solidFill>
              </a:rPr>
              <a:t>meem</a:t>
            </a:r>
            <a:r>
              <a:rPr lang="en-US" sz="1700" dirty="0">
                <a:solidFill>
                  <a:srgbClr val="000000"/>
                </a:solidFill>
              </a:rPr>
              <a:t>?</a:t>
            </a:r>
            <a:endParaRPr sz="1700" dirty="0">
              <a:solidFill>
                <a:srgbClr val="000000"/>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48"/>
        <p:cNvGrpSpPr/>
        <p:nvPr/>
      </p:nvGrpSpPr>
      <p:grpSpPr>
        <a:xfrm>
          <a:off x="0" y="0"/>
          <a:ext cx="0" cy="0"/>
          <a:chOff x="0" y="0"/>
          <a:chExt cx="0" cy="0"/>
        </a:xfrm>
      </p:grpSpPr>
      <p:sp>
        <p:nvSpPr>
          <p:cNvPr id="149" name="Google Shape;149;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solidFill>
                  <a:srgbClr val="000000"/>
                </a:solidFill>
              </a:rPr>
              <a:t>Txoj Cai Uas Yooj Yim -&gt; Nyuaj</a:t>
            </a:r>
            <a:endParaRPr b="1" dirty="0">
              <a:solidFill>
                <a:srgbClr val="000000"/>
              </a:solidFill>
            </a:endParaRPr>
          </a:p>
          <a:p>
            <a:pPr marL="0" lvl="0" indent="0" algn="l" rtl="0">
              <a:spcBef>
                <a:spcPts val="0"/>
              </a:spcBef>
              <a:spcAft>
                <a:spcPts val="0"/>
              </a:spcAft>
              <a:buNone/>
            </a:pPr>
            <a:endParaRPr dirty="0"/>
          </a:p>
        </p:txBody>
      </p:sp>
      <p:sp>
        <p:nvSpPr>
          <p:cNvPr id="150" name="Google Shape;150;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51" name="Google Shape;151;p27" descr="Introduction to CAS principles by Dr. Derek Cabrera of Cornell University" title="Introduction to Complex Adaptive Systems (CAS)">
            <a:hlinkClick r:id="rId3"/>
          </p:cNvPr>
          <p:cNvPicPr preferRelativeResize="0"/>
          <p:nvPr/>
        </p:nvPicPr>
        <p:blipFill>
          <a:blip r:embed="rId4">
            <a:alphaModFix/>
          </a:blip>
          <a:stretch>
            <a:fillRect/>
          </a:stretch>
        </p:blipFill>
        <p:spPr>
          <a:xfrm>
            <a:off x="1907121" y="1152475"/>
            <a:ext cx="5329766" cy="39973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5"/>
        <p:cNvGrpSpPr/>
        <p:nvPr/>
      </p:nvGrpSpPr>
      <p:grpSpPr>
        <a:xfrm>
          <a:off x="0" y="0"/>
          <a:ext cx="0" cy="0"/>
          <a:chOff x="0" y="0"/>
          <a:chExt cx="0" cy="0"/>
        </a:xfrm>
      </p:grpSpPr>
      <p:sp>
        <p:nvSpPr>
          <p:cNvPr id="156" name="Google Shape;156;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300" b="1" dirty="0"/>
              <a:t>ToC</a:t>
            </a:r>
            <a:r>
              <a:rPr lang="en" sz="2300" b="1" dirty="0">
                <a:solidFill>
                  <a:srgbClr val="000000"/>
                </a:solidFill>
              </a:rPr>
              <a:t>Cuab Yeej (Tool):</a:t>
            </a:r>
            <a:r>
              <a:rPr lang="en" sz="2300" dirty="0">
                <a:solidFill>
                  <a:srgbClr val="000000"/>
                </a:solidFill>
              </a:rPr>
              <a:t> Lub Rooj Sib Tham Kev Tshawb Fwb</a:t>
            </a:r>
            <a:endParaRPr sz="2300" dirty="0">
              <a:solidFill>
                <a:srgbClr val="000000"/>
              </a:solidFill>
            </a:endParaRPr>
          </a:p>
          <a:p>
            <a:pPr marL="0" lvl="0" indent="0" algn="l" rtl="0">
              <a:spcBef>
                <a:spcPts val="0"/>
              </a:spcBef>
              <a:spcAft>
                <a:spcPts val="0"/>
              </a:spcAft>
              <a:buNone/>
            </a:pPr>
            <a:r>
              <a:rPr lang="en" sz="2300" b="1" dirty="0"/>
              <a:t>ol:</a:t>
            </a:r>
            <a:r>
              <a:rPr lang="en" sz="2300" dirty="0"/>
              <a:t> Research Meeting</a:t>
            </a:r>
            <a:endParaRPr sz="2300" dirty="0"/>
          </a:p>
        </p:txBody>
      </p:sp>
      <p:sp>
        <p:nvSpPr>
          <p:cNvPr id="157" name="Google Shape;157;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000000"/>
              </a:buClr>
              <a:buSzPts val="1800"/>
              <a:buChar char="●"/>
            </a:pPr>
            <a:r>
              <a:rPr lang="en-US" sz="1600" dirty="0">
                <a:solidFill>
                  <a:srgbClr val="000000"/>
                </a:solidFill>
              </a:rPr>
              <a:t>Kev sib </a:t>
            </a:r>
            <a:r>
              <a:rPr lang="en-US" sz="1600" dirty="0" err="1">
                <a:solidFill>
                  <a:srgbClr val="000000"/>
                </a:solidFill>
              </a:rPr>
              <a:t>tham</a:t>
            </a:r>
            <a:r>
              <a:rPr lang="en-US" sz="1600" dirty="0">
                <a:solidFill>
                  <a:srgbClr val="000000"/>
                </a:solidFill>
              </a:rPr>
              <a:t> </a:t>
            </a:r>
            <a:r>
              <a:rPr lang="en-US" sz="1600" dirty="0" err="1">
                <a:solidFill>
                  <a:srgbClr val="000000"/>
                </a:solidFill>
              </a:rPr>
              <a:t>uas</a:t>
            </a:r>
            <a:r>
              <a:rPr lang="en-US" sz="1600" dirty="0">
                <a:solidFill>
                  <a:srgbClr val="000000"/>
                </a:solidFill>
              </a:rPr>
              <a:t> </a:t>
            </a:r>
            <a:r>
              <a:rPr lang="en-US" sz="1600" dirty="0" err="1">
                <a:solidFill>
                  <a:srgbClr val="000000"/>
                </a:solidFill>
              </a:rPr>
              <a:t>txhob</a:t>
            </a:r>
            <a:r>
              <a:rPr lang="en-US" sz="1600" dirty="0">
                <a:solidFill>
                  <a:srgbClr val="000000"/>
                </a:solidFill>
              </a:rPr>
              <a:t> </a:t>
            </a:r>
            <a:r>
              <a:rPr lang="en-US" sz="1600" dirty="0" err="1">
                <a:solidFill>
                  <a:srgbClr val="000000"/>
                </a:solidFill>
              </a:rPr>
              <a:t>txwm</a:t>
            </a:r>
            <a:r>
              <a:rPr lang="en-US" sz="1600" dirty="0">
                <a:solidFill>
                  <a:srgbClr val="000000"/>
                </a:solidFill>
              </a:rPr>
              <a:t> </a:t>
            </a:r>
            <a:r>
              <a:rPr lang="en-US" sz="1600" dirty="0" err="1">
                <a:solidFill>
                  <a:srgbClr val="000000"/>
                </a:solidFill>
              </a:rPr>
              <a:t>nrog</a:t>
            </a:r>
            <a:r>
              <a:rPr lang="en-US" sz="1600" dirty="0">
                <a:solidFill>
                  <a:srgbClr val="000000"/>
                </a:solidFill>
              </a:rPr>
              <a:t> </a:t>
            </a:r>
            <a:r>
              <a:rPr lang="en-US" sz="1600" dirty="0" err="1">
                <a:solidFill>
                  <a:srgbClr val="000000"/>
                </a:solidFill>
              </a:rPr>
              <a:t>ib</a:t>
            </a:r>
            <a:r>
              <a:rPr lang="en-US" sz="1600" dirty="0">
                <a:solidFill>
                  <a:srgbClr val="000000"/>
                </a:solidFill>
              </a:rPr>
              <a:t> </a:t>
            </a:r>
            <a:r>
              <a:rPr lang="en-US" sz="1600" dirty="0" err="1">
                <a:solidFill>
                  <a:srgbClr val="000000"/>
                </a:solidFill>
              </a:rPr>
              <a:t>tus</a:t>
            </a:r>
            <a:r>
              <a:rPr lang="en-US" sz="1600" dirty="0">
                <a:solidFill>
                  <a:srgbClr val="000000"/>
                </a:solidFill>
              </a:rPr>
              <a:t> </a:t>
            </a:r>
            <a:r>
              <a:rPr lang="en-US" sz="1600" dirty="0" err="1">
                <a:solidFill>
                  <a:srgbClr val="000000"/>
                </a:solidFill>
              </a:rPr>
              <a:t>neeg</a:t>
            </a:r>
            <a:r>
              <a:rPr lang="en-US" sz="1600" dirty="0">
                <a:solidFill>
                  <a:srgbClr val="000000"/>
                </a:solidFill>
              </a:rPr>
              <a:t> </a:t>
            </a:r>
            <a:r>
              <a:rPr lang="en-US" sz="1600" dirty="0" err="1">
                <a:solidFill>
                  <a:srgbClr val="000000"/>
                </a:solidFill>
              </a:rPr>
              <a:t>hauv</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txheej</a:t>
            </a:r>
            <a:r>
              <a:rPr lang="en-US" sz="1600" dirty="0">
                <a:solidFill>
                  <a:srgbClr val="000000"/>
                </a:solidFill>
              </a:rPr>
              <a:t> </a:t>
            </a:r>
            <a:r>
              <a:rPr lang="en-US" sz="1600" dirty="0" err="1">
                <a:solidFill>
                  <a:srgbClr val="000000"/>
                </a:solidFill>
              </a:rPr>
              <a:t>txheej</a:t>
            </a:r>
            <a:r>
              <a:rPr lang="en-US" sz="1600" dirty="0">
                <a:solidFill>
                  <a:srgbClr val="000000"/>
                </a:solidFill>
              </a:rPr>
              <a:t> </a:t>
            </a:r>
            <a:r>
              <a:rPr lang="en-US" sz="1600" dirty="0" err="1">
                <a:solidFill>
                  <a:srgbClr val="000000"/>
                </a:solidFill>
              </a:rPr>
              <a:t>koj</a:t>
            </a:r>
            <a:r>
              <a:rPr lang="en-US" sz="1600" dirty="0">
                <a:solidFill>
                  <a:srgbClr val="000000"/>
                </a:solidFill>
              </a:rPr>
              <a:t> tab tom sim</a:t>
            </a:r>
          </a:p>
          <a:p>
            <a:pPr marL="457200" lvl="0" indent="-342900" algn="l" rtl="0">
              <a:spcBef>
                <a:spcPts val="0"/>
              </a:spcBef>
              <a:spcAft>
                <a:spcPts val="0"/>
              </a:spcAft>
              <a:buClr>
                <a:srgbClr val="000000"/>
              </a:buClr>
              <a:buSzPts val="1800"/>
              <a:buChar char="●"/>
            </a:pPr>
            <a:r>
              <a:rPr lang="en-US" sz="1600" dirty="0" err="1">
                <a:solidFill>
                  <a:srgbClr val="000000"/>
                </a:solidFill>
              </a:rPr>
              <a:t>Tkag</a:t>
            </a:r>
            <a:r>
              <a:rPr lang="en-US" sz="1600" dirty="0">
                <a:solidFill>
                  <a:srgbClr val="000000"/>
                </a:solidFill>
              </a:rPr>
              <a:t> </a:t>
            </a:r>
            <a:r>
              <a:rPr lang="en-US" sz="1600" dirty="0" err="1">
                <a:solidFill>
                  <a:srgbClr val="000000"/>
                </a:solidFill>
              </a:rPr>
              <a:t>siab</a:t>
            </a:r>
            <a:r>
              <a:rPr lang="en-US" sz="1600" dirty="0">
                <a:solidFill>
                  <a:srgbClr val="000000"/>
                </a:solidFill>
              </a:rPr>
              <a:t> </a:t>
            </a:r>
            <a:r>
              <a:rPr lang="en-US" sz="1600" dirty="0" err="1">
                <a:solidFill>
                  <a:srgbClr val="000000"/>
                </a:solidFill>
              </a:rPr>
              <a:t>thiab</a:t>
            </a:r>
            <a:r>
              <a:rPr lang="en-US" sz="1600" dirty="0">
                <a:solidFill>
                  <a:srgbClr val="000000"/>
                </a:solidFill>
              </a:rPr>
              <a:t> </a:t>
            </a:r>
            <a:r>
              <a:rPr lang="en-US" sz="1600" dirty="0" err="1">
                <a:solidFill>
                  <a:srgbClr val="000000"/>
                </a:solidFill>
              </a:rPr>
              <a:t>hloov</a:t>
            </a:r>
            <a:r>
              <a:rPr lang="en-US" sz="1600" dirty="0">
                <a:solidFill>
                  <a:srgbClr val="000000"/>
                </a:solidFill>
              </a:rPr>
              <a:t> </a:t>
            </a:r>
            <a:r>
              <a:rPr lang="en-US" sz="1600" dirty="0" err="1">
                <a:solidFill>
                  <a:srgbClr val="000000"/>
                </a:solidFill>
              </a:rPr>
              <a:t>pauv</a:t>
            </a:r>
            <a:endParaRPr lang="en-US" sz="1600" dirty="0">
              <a:solidFill>
                <a:srgbClr val="000000"/>
              </a:solidFill>
            </a:endParaRPr>
          </a:p>
          <a:p>
            <a:pPr marL="457200" lvl="0" indent="-342900" algn="l" rtl="0">
              <a:spcBef>
                <a:spcPts val="0"/>
              </a:spcBef>
              <a:spcAft>
                <a:spcPts val="0"/>
              </a:spcAft>
              <a:buClr>
                <a:srgbClr val="000000"/>
              </a:buClr>
              <a:buSzPts val="1800"/>
              <a:buChar char="●"/>
            </a:pPr>
            <a:r>
              <a:rPr lang="en-US" sz="1600" dirty="0" err="1">
                <a:solidFill>
                  <a:srgbClr val="000000"/>
                </a:solidFill>
              </a:rPr>
              <a:t>Txoj</a:t>
            </a:r>
            <a:r>
              <a:rPr lang="en-US" sz="1600" dirty="0">
                <a:solidFill>
                  <a:srgbClr val="000000"/>
                </a:solidFill>
              </a:rPr>
              <a:t> </a:t>
            </a:r>
            <a:r>
              <a:rPr lang="en-US" sz="1600" dirty="0" err="1">
                <a:solidFill>
                  <a:srgbClr val="000000"/>
                </a:solidFill>
              </a:rPr>
              <a:t>hauv</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kawm</a:t>
            </a:r>
            <a:r>
              <a:rPr lang="en-US" sz="1600" dirty="0">
                <a:solidFill>
                  <a:srgbClr val="000000"/>
                </a:solidFill>
              </a:rPr>
              <a:t> los </a:t>
            </a:r>
            <a:r>
              <a:rPr lang="en-US" sz="1600" dirty="0" err="1">
                <a:solidFill>
                  <a:srgbClr val="000000"/>
                </a:solidFill>
              </a:rPr>
              <a:t>ntawm</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nug</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endParaRPr lang="en-US" sz="1600" dirty="0">
              <a:solidFill>
                <a:srgbClr val="000000"/>
              </a:solidFill>
            </a:endParaRPr>
          </a:p>
          <a:p>
            <a:pPr marL="457200" lvl="0" indent="-342900" algn="l" rtl="0">
              <a:spcBef>
                <a:spcPts val="0"/>
              </a:spcBef>
              <a:spcAft>
                <a:spcPts val="0"/>
              </a:spcAft>
              <a:buClr>
                <a:srgbClr val="000000"/>
              </a:buClr>
              <a:buSzPts val="1800"/>
              <a:buChar char="●"/>
            </a:pPr>
            <a:r>
              <a:rPr lang="en-US" sz="1600" dirty="0" err="1">
                <a:solidFill>
                  <a:srgbClr val="000000"/>
                </a:solidFill>
              </a:rPr>
              <a:t>Txoj</a:t>
            </a:r>
            <a:r>
              <a:rPr lang="en-US" sz="1600" dirty="0">
                <a:solidFill>
                  <a:srgbClr val="000000"/>
                </a:solidFill>
              </a:rPr>
              <a:t> </a:t>
            </a:r>
            <a:r>
              <a:rPr lang="en-US" sz="1600" dirty="0" err="1">
                <a:solidFill>
                  <a:srgbClr val="000000"/>
                </a:solidFill>
              </a:rPr>
              <a:t>hauv</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tsim</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txoj</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coj</a:t>
            </a:r>
            <a:r>
              <a:rPr lang="en-US" sz="1600" dirty="0">
                <a:solidFill>
                  <a:srgbClr val="000000"/>
                </a:solidFill>
              </a:rPr>
              <a:t> </a:t>
            </a:r>
            <a:r>
              <a:rPr lang="en-US" sz="1600" dirty="0" err="1">
                <a:solidFill>
                  <a:srgbClr val="000000"/>
                </a:solidFill>
              </a:rPr>
              <a:t>noj</a:t>
            </a:r>
            <a:r>
              <a:rPr lang="en-US" sz="1600" dirty="0">
                <a:solidFill>
                  <a:srgbClr val="000000"/>
                </a:solidFill>
              </a:rPr>
              <a:t> </a:t>
            </a:r>
            <a:r>
              <a:rPr lang="en-US" sz="1600" dirty="0" err="1">
                <a:solidFill>
                  <a:srgbClr val="000000"/>
                </a:solidFill>
              </a:rPr>
              <a:t>coj</a:t>
            </a:r>
            <a:r>
              <a:rPr lang="en-US" sz="1600" dirty="0">
                <a:solidFill>
                  <a:srgbClr val="000000"/>
                </a:solidFill>
              </a:rPr>
              <a:t> </a:t>
            </a:r>
            <a:r>
              <a:rPr lang="en-US" sz="1600" dirty="0" err="1">
                <a:solidFill>
                  <a:srgbClr val="000000"/>
                </a:solidFill>
              </a:rPr>
              <a:t>ua</a:t>
            </a:r>
            <a:r>
              <a:rPr lang="en-US" sz="1600" dirty="0">
                <a:solidFill>
                  <a:srgbClr val="000000"/>
                </a:solidFill>
              </a:rPr>
              <a:t> </a:t>
            </a:r>
            <a:r>
              <a:rPr lang="en-US" sz="1600" dirty="0" err="1">
                <a:solidFill>
                  <a:srgbClr val="000000"/>
                </a:solidFill>
              </a:rPr>
              <a:t>thiab</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ua</a:t>
            </a:r>
            <a:r>
              <a:rPr lang="en-US" sz="1600" dirty="0">
                <a:solidFill>
                  <a:srgbClr val="000000"/>
                </a:solidFill>
              </a:rPr>
              <a:t> </a:t>
            </a:r>
            <a:r>
              <a:rPr lang="en-US" sz="1600" dirty="0" err="1">
                <a:solidFill>
                  <a:srgbClr val="000000"/>
                </a:solidFill>
              </a:rPr>
              <a:t>hauj</a:t>
            </a:r>
            <a:r>
              <a:rPr lang="en-US" sz="1600" dirty="0">
                <a:solidFill>
                  <a:srgbClr val="000000"/>
                </a:solidFill>
              </a:rPr>
              <a:t> </a:t>
            </a:r>
            <a:r>
              <a:rPr lang="en-US" sz="1600" dirty="0" err="1">
                <a:solidFill>
                  <a:srgbClr val="000000"/>
                </a:solidFill>
              </a:rPr>
              <a:t>lwm</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pab</a:t>
            </a:r>
            <a:r>
              <a:rPr lang="en-US" sz="1600" dirty="0">
                <a:solidFill>
                  <a:srgbClr val="000000"/>
                </a:solidFill>
              </a:rPr>
              <a:t> </a:t>
            </a:r>
            <a:r>
              <a:rPr lang="en-US" sz="1600" dirty="0" err="1">
                <a:solidFill>
                  <a:srgbClr val="000000"/>
                </a:solidFill>
              </a:rPr>
              <a:t>pawg</a:t>
            </a:r>
            <a:endParaRPr lang="en-US" sz="1600" dirty="0">
              <a:solidFill>
                <a:srgbClr val="000000"/>
              </a:solidFill>
            </a:endParaRPr>
          </a:p>
          <a:p>
            <a:pPr marL="457200" lvl="0" indent="-342900" algn="l" rtl="0">
              <a:spcBef>
                <a:spcPts val="0"/>
              </a:spcBef>
              <a:spcAft>
                <a:spcPts val="0"/>
              </a:spcAft>
              <a:buClr>
                <a:srgbClr val="000000"/>
              </a:buClr>
              <a:buSzPts val="1800"/>
              <a:buChar char="●"/>
            </a:pPr>
            <a:r>
              <a:rPr lang="en-US" sz="1600" dirty="0" err="1">
                <a:solidFill>
                  <a:srgbClr val="000000"/>
                </a:solidFill>
              </a:rPr>
              <a:t>Txoj</a:t>
            </a:r>
            <a:r>
              <a:rPr lang="en-US" sz="1600" dirty="0">
                <a:solidFill>
                  <a:srgbClr val="000000"/>
                </a:solidFill>
              </a:rPr>
              <a:t> </a:t>
            </a:r>
            <a:r>
              <a:rPr lang="en-US" sz="1600" dirty="0" err="1">
                <a:solidFill>
                  <a:srgbClr val="000000"/>
                </a:solidFill>
              </a:rPr>
              <a:t>hauv</a:t>
            </a:r>
            <a:r>
              <a:rPr lang="en-US" sz="1600" dirty="0">
                <a:solidFill>
                  <a:srgbClr val="000000"/>
                </a:solidFill>
              </a:rPr>
              <a:t> </a:t>
            </a:r>
            <a:r>
              <a:rPr lang="en-US" sz="1600" dirty="0" err="1">
                <a:solidFill>
                  <a:srgbClr val="000000"/>
                </a:solidFill>
              </a:rPr>
              <a:t>kev</a:t>
            </a:r>
            <a:r>
              <a:rPr lang="en-US" sz="1600" dirty="0">
                <a:solidFill>
                  <a:srgbClr val="000000"/>
                </a:solidFill>
              </a:rPr>
              <a:t> los </a:t>
            </a:r>
            <a:r>
              <a:rPr lang="en-US" sz="1600" dirty="0" err="1">
                <a:solidFill>
                  <a:srgbClr val="000000"/>
                </a:solidFill>
              </a:rPr>
              <a:t>tsim</a:t>
            </a:r>
            <a:r>
              <a:rPr lang="en-US" sz="1600" dirty="0">
                <a:solidFill>
                  <a:srgbClr val="000000"/>
                </a:solidFill>
              </a:rPr>
              <a:t> </a:t>
            </a:r>
            <a:r>
              <a:rPr lang="en-US" sz="1600" dirty="0" err="1">
                <a:solidFill>
                  <a:srgbClr val="000000"/>
                </a:solidFill>
              </a:rPr>
              <a:t>kev</a:t>
            </a:r>
            <a:r>
              <a:rPr lang="en-US" sz="1600" dirty="0">
                <a:solidFill>
                  <a:srgbClr val="000000"/>
                </a:solidFill>
              </a:rPr>
              <a:t> sib </a:t>
            </a:r>
            <a:r>
              <a:rPr lang="en-US" sz="1600" dirty="0" err="1">
                <a:solidFill>
                  <a:srgbClr val="000000"/>
                </a:solidFill>
              </a:rPr>
              <a:t>raug</a:t>
            </a:r>
            <a:r>
              <a:rPr lang="en-US" sz="1600" dirty="0">
                <a:solidFill>
                  <a:srgbClr val="000000"/>
                </a:solidFill>
              </a:rPr>
              <a:t> zoo </a:t>
            </a:r>
            <a:r>
              <a:rPr lang="en-US" sz="1600" dirty="0" err="1">
                <a:solidFill>
                  <a:srgbClr val="000000"/>
                </a:solidFill>
              </a:rPr>
              <a:t>rau</a:t>
            </a:r>
            <a:r>
              <a:rPr lang="en-US" sz="1600" dirty="0">
                <a:solidFill>
                  <a:srgbClr val="000000"/>
                </a:solidFill>
              </a:rPr>
              <a:t> </a:t>
            </a:r>
            <a:r>
              <a:rPr lang="en-US" sz="1600" dirty="0" err="1">
                <a:solidFill>
                  <a:srgbClr val="000000"/>
                </a:solidFill>
              </a:rPr>
              <a:t>pej</a:t>
            </a:r>
            <a:r>
              <a:rPr lang="en-US" sz="1600" dirty="0">
                <a:solidFill>
                  <a:srgbClr val="000000"/>
                </a:solidFill>
              </a:rPr>
              <a:t> </a:t>
            </a:r>
            <a:r>
              <a:rPr lang="en-US" sz="1600" dirty="0" err="1">
                <a:solidFill>
                  <a:srgbClr val="000000"/>
                </a:solidFill>
              </a:rPr>
              <a:t>xeem</a:t>
            </a:r>
            <a:r>
              <a:rPr lang="en-US" sz="1600" dirty="0">
                <a:solidFill>
                  <a:srgbClr val="000000"/>
                </a:solidFill>
              </a:rPr>
              <a:t> (</a:t>
            </a:r>
            <a:r>
              <a:rPr lang="en-US" sz="1600" dirty="0" err="1">
                <a:solidFill>
                  <a:srgbClr val="000000"/>
                </a:solidFill>
              </a:rPr>
              <a:t>xws</a:t>
            </a:r>
            <a:r>
              <a:rPr lang="en-US" sz="1600" dirty="0">
                <a:solidFill>
                  <a:srgbClr val="000000"/>
                </a:solidFill>
              </a:rPr>
              <a:t> li </a:t>
            </a:r>
            <a:r>
              <a:rPr lang="en-US" sz="1600" dirty="0" err="1">
                <a:solidFill>
                  <a:srgbClr val="000000"/>
                </a:solidFill>
              </a:rPr>
              <a:t>lub</a:t>
            </a:r>
            <a:r>
              <a:rPr lang="en-US" sz="1600" dirty="0">
                <a:solidFill>
                  <a:srgbClr val="000000"/>
                </a:solidFill>
              </a:rPr>
              <a:t> </a:t>
            </a:r>
            <a:r>
              <a:rPr lang="en-US" sz="1600" dirty="0" err="1">
                <a:solidFill>
                  <a:srgbClr val="000000"/>
                </a:solidFill>
              </a:rPr>
              <a:t>hwj</a:t>
            </a:r>
            <a:r>
              <a:rPr lang="en-US" sz="1600" dirty="0">
                <a:solidFill>
                  <a:srgbClr val="000000"/>
                </a:solidFill>
              </a:rPr>
              <a:t> </a:t>
            </a:r>
            <a:r>
              <a:rPr lang="en-US" sz="1600" dirty="0" err="1">
                <a:solidFill>
                  <a:srgbClr val="000000"/>
                </a:solidFill>
              </a:rPr>
              <a:t>chim</a:t>
            </a:r>
            <a:r>
              <a:rPr lang="en-US" sz="1600" dirty="0">
                <a:solidFill>
                  <a:srgbClr val="000000"/>
                </a:solidFill>
              </a:rPr>
              <a:t>)</a:t>
            </a:r>
          </a:p>
          <a:p>
            <a:pPr marL="457200" lvl="0" indent="-342900" algn="l" rtl="0">
              <a:spcBef>
                <a:spcPts val="0"/>
              </a:spcBef>
              <a:spcAft>
                <a:spcPts val="0"/>
              </a:spcAft>
              <a:buClr>
                <a:srgbClr val="000000"/>
              </a:buClr>
              <a:buSzPts val="1800"/>
              <a:buChar char="●"/>
            </a:pPr>
            <a:r>
              <a:rPr lang="en-US" sz="1600" dirty="0" err="1">
                <a:solidFill>
                  <a:srgbClr val="000000"/>
                </a:solidFill>
              </a:rPr>
              <a:t>Txoj</a:t>
            </a:r>
            <a:r>
              <a:rPr lang="en-US" sz="1600" dirty="0">
                <a:solidFill>
                  <a:srgbClr val="000000"/>
                </a:solidFill>
              </a:rPr>
              <a:t> </a:t>
            </a:r>
            <a:r>
              <a:rPr lang="en-US" sz="1600" dirty="0" err="1">
                <a:solidFill>
                  <a:srgbClr val="000000"/>
                </a:solidFill>
              </a:rPr>
              <a:t>hauv</a:t>
            </a:r>
            <a:r>
              <a:rPr lang="en-US" sz="1600" dirty="0">
                <a:solidFill>
                  <a:srgbClr val="000000"/>
                </a:solidFill>
              </a:rPr>
              <a:t> </a:t>
            </a:r>
            <a:r>
              <a:rPr lang="en-US" sz="1600" dirty="0" err="1">
                <a:solidFill>
                  <a:srgbClr val="000000"/>
                </a:solidFill>
              </a:rPr>
              <a:t>kev</a:t>
            </a:r>
            <a:r>
              <a:rPr lang="en-US" sz="1600" dirty="0">
                <a:solidFill>
                  <a:srgbClr val="000000"/>
                </a:solidFill>
              </a:rPr>
              <a:t> los </a:t>
            </a:r>
            <a:r>
              <a:rPr lang="en-US" sz="1600" dirty="0" err="1">
                <a:solidFill>
                  <a:srgbClr val="000000"/>
                </a:solidFill>
              </a:rPr>
              <a:t>txhawb</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cov</a:t>
            </a:r>
            <a:r>
              <a:rPr lang="en-US" sz="1600" dirty="0">
                <a:solidFill>
                  <a:srgbClr val="000000"/>
                </a:solidFill>
              </a:rPr>
              <a:t>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endParaRPr sz="1600" dirty="0">
              <a:solidFill>
                <a:srgbClr val="000000"/>
              </a:solidFill>
            </a:endParaRPr>
          </a:p>
        </p:txBody>
      </p:sp>
      <p:pic>
        <p:nvPicPr>
          <p:cNvPr id="158" name="Google Shape;158;p28"/>
          <p:cNvPicPr preferRelativeResize="0"/>
          <p:nvPr/>
        </p:nvPicPr>
        <p:blipFill rotWithShape="1">
          <a:blip r:embed="rId3">
            <a:alphaModFix/>
          </a:blip>
          <a:srcRect l="15239"/>
          <a:stretch/>
        </p:blipFill>
        <p:spPr>
          <a:xfrm>
            <a:off x="5775199" y="2959875"/>
            <a:ext cx="3057101" cy="20623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311700" y="445025"/>
            <a:ext cx="8520600" cy="707438"/>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sz="2300" b="1" dirty="0" err="1">
                <a:solidFill>
                  <a:srgbClr val="000000"/>
                </a:solidFill>
              </a:rPr>
              <a:t>Lub</a:t>
            </a:r>
            <a:r>
              <a:rPr lang="en-US" sz="2300" b="1" dirty="0">
                <a:solidFill>
                  <a:srgbClr val="000000"/>
                </a:solidFill>
              </a:rPr>
              <a:t> </a:t>
            </a:r>
            <a:r>
              <a:rPr lang="en-US" sz="2300" b="1" dirty="0" err="1">
                <a:solidFill>
                  <a:srgbClr val="000000"/>
                </a:solidFill>
              </a:rPr>
              <a:t>rooj</a:t>
            </a:r>
            <a:r>
              <a:rPr lang="en-US" sz="2300" b="1" dirty="0">
                <a:solidFill>
                  <a:srgbClr val="000000"/>
                </a:solidFill>
              </a:rPr>
              <a:t> sib </a:t>
            </a:r>
            <a:r>
              <a:rPr lang="en-US" sz="2300" b="1" dirty="0" err="1">
                <a:solidFill>
                  <a:srgbClr val="000000"/>
                </a:solidFill>
              </a:rPr>
              <a:t>tham</a:t>
            </a:r>
            <a:r>
              <a:rPr lang="en-US" sz="2300" b="1" dirty="0">
                <a:solidFill>
                  <a:srgbClr val="000000"/>
                </a:solidFill>
              </a:rPr>
              <a:t> </a:t>
            </a:r>
            <a:r>
              <a:rPr lang="en-US" sz="2300" b="1" dirty="0" err="1">
                <a:solidFill>
                  <a:srgbClr val="000000"/>
                </a:solidFill>
              </a:rPr>
              <a:t>kev</a:t>
            </a:r>
            <a:r>
              <a:rPr lang="en-US" sz="2300" b="1" dirty="0">
                <a:solidFill>
                  <a:srgbClr val="000000"/>
                </a:solidFill>
              </a:rPr>
              <a:t> </a:t>
            </a:r>
            <a:r>
              <a:rPr lang="en-US" sz="2300" b="1" dirty="0" err="1">
                <a:solidFill>
                  <a:srgbClr val="000000"/>
                </a:solidFill>
              </a:rPr>
              <a:t>tshawb</a:t>
            </a:r>
            <a:r>
              <a:rPr lang="en-US" sz="2300" b="1" dirty="0">
                <a:solidFill>
                  <a:srgbClr val="000000"/>
                </a:solidFill>
              </a:rPr>
              <a:t> </a:t>
            </a:r>
            <a:br>
              <a:rPr lang="en-US" sz="2300" b="1" dirty="0">
                <a:solidFill>
                  <a:srgbClr val="000000"/>
                </a:solidFill>
              </a:rPr>
            </a:br>
            <a:r>
              <a:rPr lang="en-US" sz="2300" b="1" dirty="0" err="1">
                <a:solidFill>
                  <a:srgbClr val="000000"/>
                </a:solidFill>
              </a:rPr>
              <a:t>fawb</a:t>
            </a:r>
            <a:r>
              <a:rPr lang="en-US" sz="2300" b="1" dirty="0">
                <a:solidFill>
                  <a:srgbClr val="000000"/>
                </a:solidFill>
              </a:rPr>
              <a:t> TSI YOG:</a:t>
            </a:r>
            <a:endParaRPr sz="2300" b="1" dirty="0"/>
          </a:p>
        </p:txBody>
      </p:sp>
      <p:sp>
        <p:nvSpPr>
          <p:cNvPr id="164" name="Google Shape;164;p29"/>
          <p:cNvSpPr txBox="1">
            <a:spLocks noGrp="1"/>
          </p:cNvSpPr>
          <p:nvPr>
            <p:ph type="body" idx="1"/>
          </p:nvPr>
        </p:nvSpPr>
        <p:spPr>
          <a:xfrm>
            <a:off x="311700" y="1152475"/>
            <a:ext cx="4594500" cy="3815400"/>
          </a:xfrm>
          <a:prstGeom prst="rect">
            <a:avLst/>
          </a:prstGeom>
        </p:spPr>
        <p:txBody>
          <a:bodyPr spcFirstLastPara="1" wrap="square" lIns="91425" tIns="91425" rIns="91425" bIns="91425" anchor="t" anchorCtr="0">
            <a:normAutofit/>
          </a:bodyPr>
          <a:lstStyle/>
          <a:p>
            <a:pPr marL="457200" lvl="0" indent="-342900" algn="just" rtl="0">
              <a:spcBef>
                <a:spcPts val="0"/>
              </a:spcBef>
              <a:spcAft>
                <a:spcPts val="0"/>
              </a:spcAft>
              <a:buClr>
                <a:srgbClr val="000000"/>
              </a:buClr>
              <a:buSzPts val="1800"/>
              <a:buChar char="●"/>
            </a:pPr>
            <a:r>
              <a:rPr lang="en-US" sz="1600" dirty="0">
                <a:solidFill>
                  <a:srgbClr val="000000"/>
                </a:solidFill>
              </a:rPr>
              <a:t>Sib </a:t>
            </a:r>
            <a:r>
              <a:rPr lang="en-US" sz="1600" dirty="0" err="1">
                <a:solidFill>
                  <a:srgbClr val="000000"/>
                </a:solidFill>
              </a:rPr>
              <a:t>tham</a:t>
            </a:r>
            <a:r>
              <a:rPr lang="en-US" sz="1600" dirty="0">
                <a:solidFill>
                  <a:srgbClr val="000000"/>
                </a:solidFill>
              </a:rPr>
              <a:t> </a:t>
            </a:r>
            <a:r>
              <a:rPr lang="en-US" sz="1600" dirty="0" err="1">
                <a:solidFill>
                  <a:srgbClr val="000000"/>
                </a:solidFill>
              </a:rPr>
              <a:t>tsis</a:t>
            </a:r>
            <a:r>
              <a:rPr lang="en-US" sz="1600" dirty="0">
                <a:solidFill>
                  <a:srgbClr val="000000"/>
                </a:solidFill>
              </a:rPr>
              <a:t> </a:t>
            </a:r>
            <a:r>
              <a:rPr lang="en-US" sz="1600" dirty="0" err="1">
                <a:solidFill>
                  <a:srgbClr val="000000"/>
                </a:solidFill>
              </a:rPr>
              <a:t>tu</a:t>
            </a:r>
            <a:r>
              <a:rPr lang="en-US" sz="1600" dirty="0">
                <a:solidFill>
                  <a:srgbClr val="000000"/>
                </a:solidFill>
              </a:rPr>
              <a:t> </a:t>
            </a:r>
            <a:r>
              <a:rPr lang="en-US" sz="1600" dirty="0" err="1">
                <a:solidFill>
                  <a:srgbClr val="000000"/>
                </a:solidFill>
              </a:rPr>
              <a:t>ncua</a:t>
            </a:r>
            <a:endParaRPr lang="en-US" sz="1600" dirty="0">
              <a:solidFill>
                <a:srgbClr val="000000"/>
              </a:solidFill>
            </a:endParaRPr>
          </a:p>
          <a:p>
            <a:pPr marL="457200" lvl="0" indent="-342900" algn="just" rtl="0">
              <a:spcBef>
                <a:spcPts val="0"/>
              </a:spcBef>
              <a:spcAft>
                <a:spcPts val="0"/>
              </a:spcAft>
              <a:buClr>
                <a:srgbClr val="000000"/>
              </a:buClr>
              <a:buSzPts val="1800"/>
              <a:buChar char="●"/>
            </a:pPr>
            <a:r>
              <a:rPr lang="en-US" sz="1600" dirty="0">
                <a:solidFill>
                  <a:srgbClr val="000000"/>
                </a:solidFill>
              </a:rPr>
              <a:t>A 1: 1 sib </a:t>
            </a:r>
            <a:r>
              <a:rPr lang="en-US" sz="1600" dirty="0" err="1">
                <a:solidFill>
                  <a:srgbClr val="000000"/>
                </a:solidFill>
              </a:rPr>
              <a:t>tham</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thiab</a:t>
            </a:r>
            <a:r>
              <a:rPr lang="en-US" sz="1600" dirty="0">
                <a:solidFill>
                  <a:srgbClr val="000000"/>
                </a:solidFill>
              </a:rPr>
              <a:t> tug </a:t>
            </a:r>
            <a:r>
              <a:rPr lang="en-US" sz="1600" dirty="0" err="1">
                <a:solidFill>
                  <a:srgbClr val="000000"/>
                </a:solidFill>
              </a:rPr>
              <a:t>pej</a:t>
            </a:r>
            <a:r>
              <a:rPr lang="en-US" sz="1600" dirty="0">
                <a:solidFill>
                  <a:srgbClr val="000000"/>
                </a:solidFill>
              </a:rPr>
              <a:t> </a:t>
            </a:r>
            <a:r>
              <a:rPr lang="en-US" sz="1600" dirty="0" err="1">
                <a:solidFill>
                  <a:srgbClr val="000000"/>
                </a:solidFill>
              </a:rPr>
              <a:t>xeem</a:t>
            </a:r>
            <a:r>
              <a:rPr lang="en-US" sz="1600" dirty="0">
                <a:solidFill>
                  <a:srgbClr val="000000"/>
                </a:solidFill>
              </a:rPr>
              <a:t> </a:t>
            </a:r>
            <a:r>
              <a:rPr lang="en-US" sz="1600" dirty="0" err="1">
                <a:solidFill>
                  <a:srgbClr val="000000"/>
                </a:solidFill>
              </a:rPr>
              <a:t>uas</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qhia</a:t>
            </a:r>
            <a:r>
              <a:rPr lang="en-US" sz="1600" dirty="0">
                <a:solidFill>
                  <a:srgbClr val="000000"/>
                </a:solidFill>
              </a:rPr>
              <a:t> </a:t>
            </a:r>
            <a:r>
              <a:rPr lang="en-US" sz="1600" dirty="0" err="1">
                <a:solidFill>
                  <a:srgbClr val="000000"/>
                </a:solidFill>
              </a:rPr>
              <a:t>rov</a:t>
            </a:r>
            <a:r>
              <a:rPr lang="en-US" sz="1600" dirty="0">
                <a:solidFill>
                  <a:srgbClr val="000000"/>
                </a:solidFill>
              </a:rPr>
              <a:t> </a:t>
            </a:r>
            <a:r>
              <a:rPr lang="en-US" sz="1600" dirty="0" err="1">
                <a:solidFill>
                  <a:srgbClr val="000000"/>
                </a:solidFill>
              </a:rPr>
              <a:t>qab</a:t>
            </a:r>
            <a:r>
              <a:rPr lang="en-US" sz="1600" dirty="0">
                <a:solidFill>
                  <a:srgbClr val="000000"/>
                </a:solidFill>
              </a:rPr>
              <a:t> </a:t>
            </a:r>
            <a:r>
              <a:rPr lang="en-US" sz="1600" dirty="0" err="1">
                <a:solidFill>
                  <a:srgbClr val="000000"/>
                </a:solidFill>
              </a:rPr>
              <a:t>rau</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pab</a:t>
            </a:r>
            <a:r>
              <a:rPr lang="en-US" sz="1600" dirty="0">
                <a:solidFill>
                  <a:srgbClr val="000000"/>
                </a:solidFill>
              </a:rPr>
              <a:t> </a:t>
            </a:r>
            <a:r>
              <a:rPr lang="en-US" sz="1600" dirty="0" err="1">
                <a:solidFill>
                  <a:srgbClr val="000000"/>
                </a:solidFill>
              </a:rPr>
              <a:t>pawg</a:t>
            </a:r>
            <a:endParaRPr lang="en-US" sz="1600" dirty="0">
              <a:solidFill>
                <a:srgbClr val="000000"/>
              </a:solidFill>
            </a:endParaRPr>
          </a:p>
          <a:p>
            <a:pPr marL="457200" lvl="0" indent="-342900" algn="just" rtl="0">
              <a:spcBef>
                <a:spcPts val="0"/>
              </a:spcBef>
              <a:spcAft>
                <a:spcPts val="0"/>
              </a:spcAft>
              <a:buClr>
                <a:srgbClr val="000000"/>
              </a:buClr>
              <a:buSzPts val="1800"/>
              <a:buChar char="●"/>
            </a:pPr>
            <a:r>
              <a:rPr lang="en-US" sz="1600" dirty="0">
                <a:solidFill>
                  <a:srgbClr val="000000"/>
                </a:solidFill>
              </a:rPr>
              <a:t>Sib </a:t>
            </a:r>
            <a:r>
              <a:rPr lang="en-US" sz="1600" dirty="0" err="1">
                <a:solidFill>
                  <a:srgbClr val="000000"/>
                </a:solidFill>
              </a:rPr>
              <a:t>tham</a:t>
            </a:r>
            <a:r>
              <a:rPr lang="en-US" sz="1600" dirty="0">
                <a:solidFill>
                  <a:srgbClr val="000000"/>
                </a:solidFill>
              </a:rPr>
              <a:t> </a:t>
            </a:r>
            <a:r>
              <a:rPr lang="en-US" sz="1600" dirty="0" err="1">
                <a:solidFill>
                  <a:srgbClr val="000000"/>
                </a:solidFill>
              </a:rPr>
              <a:t>ntiag</a:t>
            </a:r>
            <a:r>
              <a:rPr lang="en-US" sz="1600" dirty="0">
                <a:solidFill>
                  <a:srgbClr val="000000"/>
                </a:solidFill>
              </a:rPr>
              <a:t> tug los sis </a:t>
            </a:r>
            <a:r>
              <a:rPr lang="en-US" sz="1600" dirty="0" err="1">
                <a:solidFill>
                  <a:srgbClr val="000000"/>
                </a:solidFill>
              </a:rPr>
              <a:t>zais</a:t>
            </a:r>
            <a:r>
              <a:rPr lang="en-US" sz="1600" dirty="0">
                <a:solidFill>
                  <a:srgbClr val="000000"/>
                </a:solidFill>
              </a:rPr>
              <a:t> </a:t>
            </a:r>
            <a:r>
              <a:rPr lang="en-US" sz="1600" dirty="0" err="1">
                <a:solidFill>
                  <a:srgbClr val="000000"/>
                </a:solidFill>
              </a:rPr>
              <a:t>cia</a:t>
            </a:r>
            <a:endParaRPr lang="en-US" sz="1600" dirty="0">
              <a:solidFill>
                <a:srgbClr val="000000"/>
              </a:solidFill>
            </a:endParaRPr>
          </a:p>
          <a:p>
            <a:pPr marL="457200" lvl="0" indent="-342900" algn="just" rtl="0">
              <a:spcBef>
                <a:spcPts val="0"/>
              </a:spcBef>
              <a:spcAft>
                <a:spcPts val="0"/>
              </a:spcAft>
              <a:buClr>
                <a:srgbClr val="000000"/>
              </a:buClr>
              <a:buSzPts val="1800"/>
              <a:buChar char="●"/>
            </a:pPr>
            <a:r>
              <a:rPr lang="en-US" sz="1600" dirty="0" err="1">
                <a:solidFill>
                  <a:srgbClr val="000000"/>
                </a:solidFill>
              </a:rPr>
              <a:t>Qho</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nyiam</a:t>
            </a:r>
            <a:endParaRPr lang="en-US" sz="1600" dirty="0">
              <a:solidFill>
                <a:srgbClr val="000000"/>
              </a:solidFill>
            </a:endParaRPr>
          </a:p>
          <a:p>
            <a:pPr marL="457200" lvl="0" indent="-342900" algn="just" rtl="0">
              <a:spcBef>
                <a:spcPts val="0"/>
              </a:spcBef>
              <a:spcAft>
                <a:spcPts val="0"/>
              </a:spcAft>
              <a:buClr>
                <a:srgbClr val="000000"/>
              </a:buClr>
              <a:buSzPts val="1800"/>
              <a:buChar char="●"/>
            </a:pPr>
            <a:r>
              <a:rPr lang="en-US" sz="1600" dirty="0" err="1">
                <a:solidFill>
                  <a:srgbClr val="000000"/>
                </a:solidFill>
              </a:rPr>
              <a:t>Hais</a:t>
            </a:r>
            <a:r>
              <a:rPr lang="en-US" sz="1600" dirty="0">
                <a:solidFill>
                  <a:srgbClr val="000000"/>
                </a:solidFill>
              </a:rPr>
              <a:t> </a:t>
            </a:r>
            <a:r>
              <a:rPr lang="en-US" sz="1600" dirty="0" err="1">
                <a:solidFill>
                  <a:srgbClr val="000000"/>
                </a:solidFill>
              </a:rPr>
              <a:t>kom</a:t>
            </a:r>
            <a:r>
              <a:rPr lang="en-US" sz="1600" dirty="0">
                <a:solidFill>
                  <a:srgbClr val="000000"/>
                </a:solidFill>
              </a:rPr>
              <a:t> </a:t>
            </a:r>
            <a:r>
              <a:rPr lang="en-US" sz="1600" dirty="0" err="1">
                <a:solidFill>
                  <a:srgbClr val="000000"/>
                </a:solidFill>
              </a:rPr>
              <a:t>ib</a:t>
            </a:r>
            <a:r>
              <a:rPr lang="en-US" sz="1600" dirty="0">
                <a:solidFill>
                  <a:srgbClr val="000000"/>
                </a:solidFill>
              </a:rPr>
              <a:t> tug </a:t>
            </a:r>
            <a:r>
              <a:rPr lang="en-US" sz="1600" dirty="0" err="1">
                <a:solidFill>
                  <a:srgbClr val="000000"/>
                </a:solidFill>
              </a:rPr>
              <a:t>neeg</a:t>
            </a:r>
            <a:r>
              <a:rPr lang="en-US" sz="1600" dirty="0">
                <a:solidFill>
                  <a:srgbClr val="000000"/>
                </a:solidFill>
              </a:rPr>
              <a:t> </a:t>
            </a:r>
            <a:r>
              <a:rPr lang="en-US" sz="1600" dirty="0" err="1">
                <a:solidFill>
                  <a:srgbClr val="000000"/>
                </a:solidFill>
              </a:rPr>
              <a:t>ua</a:t>
            </a:r>
            <a:r>
              <a:rPr lang="en-US" sz="1600" dirty="0">
                <a:solidFill>
                  <a:srgbClr val="000000"/>
                </a:solidFill>
              </a:rPr>
              <a:t> </a:t>
            </a:r>
            <a:r>
              <a:rPr lang="en-US" sz="1600" dirty="0" err="1">
                <a:solidFill>
                  <a:srgbClr val="000000"/>
                </a:solidFill>
              </a:rPr>
              <a:t>qhov</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zam</a:t>
            </a:r>
            <a:r>
              <a:rPr lang="en-US" sz="1600" dirty="0">
                <a:solidFill>
                  <a:srgbClr val="000000"/>
                </a:solidFill>
              </a:rPr>
              <a:t> </a:t>
            </a:r>
            <a:r>
              <a:rPr lang="en-US" sz="1600" dirty="0" err="1">
                <a:solidFill>
                  <a:srgbClr val="000000"/>
                </a:solidFill>
              </a:rPr>
              <a:t>rau</a:t>
            </a:r>
            <a:r>
              <a:rPr lang="en-US" sz="1600" dirty="0">
                <a:solidFill>
                  <a:srgbClr val="000000"/>
                </a:solidFill>
              </a:rPr>
              <a:t> </a:t>
            </a:r>
            <a:r>
              <a:rPr lang="en-US" sz="1600" dirty="0" err="1">
                <a:solidFill>
                  <a:srgbClr val="000000"/>
                </a:solidFill>
              </a:rPr>
              <a:t>koj</a:t>
            </a:r>
            <a:r>
              <a:rPr lang="en-US" sz="1600" dirty="0">
                <a:solidFill>
                  <a:srgbClr val="000000"/>
                </a:solidFill>
              </a:rPr>
              <a:t> / </a:t>
            </a:r>
            <a:r>
              <a:rPr lang="en-US" sz="1600" dirty="0" err="1">
                <a:solidFill>
                  <a:srgbClr val="000000"/>
                </a:solidFill>
              </a:rPr>
              <a:t>koj</a:t>
            </a:r>
            <a:r>
              <a:rPr lang="en-US" sz="1600" dirty="0">
                <a:solidFill>
                  <a:srgbClr val="000000"/>
                </a:solidFill>
              </a:rPr>
              <a:t> </a:t>
            </a:r>
            <a:r>
              <a:rPr lang="en-US" sz="1600" dirty="0" err="1">
                <a:solidFill>
                  <a:srgbClr val="000000"/>
                </a:solidFill>
              </a:rPr>
              <a:t>qhov</a:t>
            </a:r>
            <a:r>
              <a:rPr lang="en-US" sz="1600" dirty="0">
                <a:solidFill>
                  <a:srgbClr val="000000"/>
                </a:solidFill>
              </a:rPr>
              <a:t> </a:t>
            </a:r>
            <a:r>
              <a:rPr lang="en-US" sz="1600" dirty="0" err="1">
                <a:solidFill>
                  <a:srgbClr val="000000"/>
                </a:solidFill>
              </a:rPr>
              <a:t>xwm</a:t>
            </a:r>
            <a:r>
              <a:rPr lang="en-US" sz="1600" dirty="0">
                <a:solidFill>
                  <a:srgbClr val="000000"/>
                </a:solidFill>
              </a:rPr>
              <a:t> </a:t>
            </a:r>
            <a:r>
              <a:rPr lang="en-US" sz="1600" dirty="0" err="1">
                <a:solidFill>
                  <a:srgbClr val="000000"/>
                </a:solidFill>
              </a:rPr>
              <a:t>txheej</a:t>
            </a:r>
            <a:endParaRPr lang="en-US" sz="1600" dirty="0">
              <a:solidFill>
                <a:srgbClr val="000000"/>
              </a:solidFill>
            </a:endParaRPr>
          </a:p>
          <a:p>
            <a:pPr marL="457200" lvl="0" indent="-342900" algn="just" rtl="0">
              <a:spcBef>
                <a:spcPts val="0"/>
              </a:spcBef>
              <a:spcAft>
                <a:spcPts val="0"/>
              </a:spcAft>
              <a:buClr>
                <a:srgbClr val="000000"/>
              </a:buClr>
              <a:buSzPts val="1800"/>
              <a:buChar char="●"/>
            </a:pPr>
            <a:r>
              <a:rPr lang="en-US" sz="1600" dirty="0" err="1">
                <a:solidFill>
                  <a:srgbClr val="000000"/>
                </a:solidFill>
              </a:rPr>
              <a:t>Lub</a:t>
            </a:r>
            <a:r>
              <a:rPr lang="en-US" sz="1600" dirty="0">
                <a:solidFill>
                  <a:srgbClr val="000000"/>
                </a:solidFill>
              </a:rPr>
              <a:t> </a:t>
            </a:r>
            <a:r>
              <a:rPr lang="en-US" sz="1600" dirty="0" err="1">
                <a:solidFill>
                  <a:srgbClr val="000000"/>
                </a:solidFill>
              </a:rPr>
              <a:t>sij</a:t>
            </a:r>
            <a:r>
              <a:rPr lang="en-US" sz="1600" dirty="0">
                <a:solidFill>
                  <a:srgbClr val="000000"/>
                </a:solidFill>
              </a:rPr>
              <a:t> </a:t>
            </a:r>
            <a:r>
              <a:rPr lang="en-US" sz="1600" dirty="0" err="1">
                <a:solidFill>
                  <a:srgbClr val="000000"/>
                </a:solidFill>
              </a:rPr>
              <a:t>hawm</a:t>
            </a:r>
            <a:r>
              <a:rPr lang="en-US" sz="1600" dirty="0">
                <a:solidFill>
                  <a:srgbClr val="000000"/>
                </a:solidFill>
              </a:rPr>
              <a:t> los </a:t>
            </a:r>
            <a:r>
              <a:rPr lang="en-US" sz="1600" dirty="0" err="1">
                <a:solidFill>
                  <a:srgbClr val="000000"/>
                </a:solidFill>
              </a:rPr>
              <a:t>ua</a:t>
            </a:r>
            <a:r>
              <a:rPr lang="en-US" sz="1600" dirty="0">
                <a:solidFill>
                  <a:srgbClr val="000000"/>
                </a:solidFill>
              </a:rPr>
              <a:t> </a:t>
            </a:r>
            <a:r>
              <a:rPr lang="en-US" sz="1600" dirty="0" err="1">
                <a:solidFill>
                  <a:srgbClr val="000000"/>
                </a:solidFill>
              </a:rPr>
              <a:t>kev</a:t>
            </a:r>
            <a:r>
              <a:rPr lang="en-US" sz="1600" dirty="0">
                <a:solidFill>
                  <a:srgbClr val="000000"/>
                </a:solidFill>
              </a:rPr>
              <a:t> sib </a:t>
            </a:r>
            <a:r>
              <a:rPr lang="en-US" sz="1600" dirty="0" err="1">
                <a:solidFill>
                  <a:srgbClr val="000000"/>
                </a:solidFill>
              </a:rPr>
              <a:t>raug</a:t>
            </a:r>
            <a:r>
              <a:rPr lang="en-US" sz="1600" dirty="0">
                <a:solidFill>
                  <a:srgbClr val="000000"/>
                </a:solidFill>
              </a:rPr>
              <a:t> zoo los sis sib </a:t>
            </a:r>
            <a:r>
              <a:rPr lang="en-US" sz="1600" dirty="0" err="1">
                <a:solidFill>
                  <a:srgbClr val="000000"/>
                </a:solidFill>
              </a:rPr>
              <a:t>tham</a:t>
            </a:r>
            <a:endParaRPr lang="en-US" sz="1600" dirty="0">
              <a:solidFill>
                <a:srgbClr val="000000"/>
              </a:solidFill>
            </a:endParaRPr>
          </a:p>
          <a:p>
            <a:pPr marL="457200" lvl="0" indent="-342900" algn="just" rtl="0">
              <a:spcBef>
                <a:spcPts val="0"/>
              </a:spcBef>
              <a:spcAft>
                <a:spcPts val="0"/>
              </a:spcAft>
              <a:buClr>
                <a:srgbClr val="000000"/>
              </a:buClr>
              <a:buSzPts val="1800"/>
              <a:buChar char="●"/>
            </a:pPr>
            <a:r>
              <a:rPr lang="en-US" sz="1600" dirty="0" err="1">
                <a:solidFill>
                  <a:srgbClr val="000000"/>
                </a:solidFill>
              </a:rPr>
              <a:t>Lub</a:t>
            </a:r>
            <a:r>
              <a:rPr lang="en-US" sz="1600" dirty="0">
                <a:solidFill>
                  <a:srgbClr val="000000"/>
                </a:solidFill>
              </a:rPr>
              <a:t> </a:t>
            </a:r>
            <a:r>
              <a:rPr lang="en-US" sz="1600" dirty="0" err="1">
                <a:solidFill>
                  <a:srgbClr val="000000"/>
                </a:solidFill>
              </a:rPr>
              <a:t>sij</a:t>
            </a:r>
            <a:r>
              <a:rPr lang="en-US" sz="1600" dirty="0">
                <a:solidFill>
                  <a:srgbClr val="000000"/>
                </a:solidFill>
              </a:rPr>
              <a:t> </a:t>
            </a:r>
            <a:r>
              <a:rPr lang="en-US" sz="1600" dirty="0" err="1">
                <a:solidFill>
                  <a:srgbClr val="000000"/>
                </a:solidFill>
              </a:rPr>
              <a:t>hawm</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kev</a:t>
            </a:r>
            <a:r>
              <a:rPr lang="en-US" sz="1600" dirty="0">
                <a:solidFill>
                  <a:srgbClr val="000000"/>
                </a:solidFill>
              </a:rPr>
              <a:t> </a:t>
            </a:r>
            <a:r>
              <a:rPr lang="en-US" sz="1600" dirty="0" err="1">
                <a:solidFill>
                  <a:srgbClr val="000000"/>
                </a:solidFill>
              </a:rPr>
              <a:t>xav</a:t>
            </a:r>
            <a:r>
              <a:rPr lang="en-US" sz="1600" dirty="0">
                <a:solidFill>
                  <a:srgbClr val="000000"/>
                </a:solidFill>
              </a:rPr>
              <a:t> tau </a:t>
            </a:r>
            <a:endParaRPr sz="1600" dirty="0">
              <a:solidFill>
                <a:srgbClr val="000000"/>
              </a:solidFill>
            </a:endParaRPr>
          </a:p>
        </p:txBody>
      </p:sp>
      <p:pic>
        <p:nvPicPr>
          <p:cNvPr id="165" name="Google Shape;165;p29"/>
          <p:cNvPicPr preferRelativeResize="0"/>
          <p:nvPr/>
        </p:nvPicPr>
        <p:blipFill>
          <a:blip r:embed="rId3">
            <a:alphaModFix/>
          </a:blip>
          <a:stretch>
            <a:fillRect/>
          </a:stretch>
        </p:blipFill>
        <p:spPr>
          <a:xfrm>
            <a:off x="5758524" y="729450"/>
            <a:ext cx="1544600" cy="1779376"/>
          </a:xfrm>
          <a:prstGeom prst="rect">
            <a:avLst/>
          </a:prstGeom>
          <a:noFill/>
          <a:ln>
            <a:noFill/>
          </a:ln>
        </p:spPr>
      </p:pic>
      <p:pic>
        <p:nvPicPr>
          <p:cNvPr id="166" name="Google Shape;166;p29"/>
          <p:cNvPicPr preferRelativeResize="0"/>
          <p:nvPr/>
        </p:nvPicPr>
        <p:blipFill>
          <a:blip r:embed="rId4">
            <a:alphaModFix/>
          </a:blip>
          <a:stretch>
            <a:fillRect/>
          </a:stretch>
        </p:blipFill>
        <p:spPr>
          <a:xfrm>
            <a:off x="6084225" y="2685925"/>
            <a:ext cx="2578025" cy="1719625"/>
          </a:xfrm>
          <a:prstGeom prst="rect">
            <a:avLst/>
          </a:prstGeom>
          <a:noFill/>
          <a:ln>
            <a:noFill/>
          </a:ln>
        </p:spPr>
      </p:pic>
      <p:pic>
        <p:nvPicPr>
          <p:cNvPr id="167" name="Google Shape;167;p29"/>
          <p:cNvPicPr preferRelativeResize="0"/>
          <p:nvPr/>
        </p:nvPicPr>
        <p:blipFill>
          <a:blip r:embed="rId5">
            <a:alphaModFix/>
          </a:blip>
          <a:stretch>
            <a:fillRect/>
          </a:stretch>
        </p:blipFill>
        <p:spPr>
          <a:xfrm>
            <a:off x="7880975" y="1152463"/>
            <a:ext cx="1028400" cy="1447299"/>
          </a:xfrm>
          <a:prstGeom prst="rect">
            <a:avLst/>
          </a:prstGeom>
          <a:noFill/>
          <a:ln>
            <a:noFill/>
          </a:ln>
        </p:spPr>
      </p:pic>
      <p:pic>
        <p:nvPicPr>
          <p:cNvPr id="168" name="Google Shape;168;p29"/>
          <p:cNvPicPr preferRelativeResize="0"/>
          <p:nvPr/>
        </p:nvPicPr>
        <p:blipFill>
          <a:blip r:embed="rId6">
            <a:alphaModFix/>
          </a:blip>
          <a:stretch>
            <a:fillRect/>
          </a:stretch>
        </p:blipFill>
        <p:spPr>
          <a:xfrm>
            <a:off x="4771954" y="152388"/>
            <a:ext cx="4757324" cy="47573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2"/>
        <p:cNvGrpSpPr/>
        <p:nvPr/>
      </p:nvGrpSpPr>
      <p:grpSpPr>
        <a:xfrm>
          <a:off x="0" y="0"/>
          <a:ext cx="0" cy="0"/>
          <a:chOff x="0" y="0"/>
          <a:chExt cx="0" cy="0"/>
        </a:xfrm>
      </p:grpSpPr>
      <p:sp>
        <p:nvSpPr>
          <p:cNvPr id="173" name="Google Shape;173;p30"/>
          <p:cNvSpPr txBox="1">
            <a:spLocks noGrp="1"/>
          </p:cNvSpPr>
          <p:nvPr>
            <p:ph type="ctrTitle"/>
          </p:nvPr>
        </p:nvSpPr>
        <p:spPr>
          <a:xfrm>
            <a:off x="311700" y="744575"/>
            <a:ext cx="8520600" cy="3914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endParaRPr sz="2800" b="1">
              <a:solidFill>
                <a:srgbClr val="000000"/>
              </a:solidFill>
            </a:endParaRPr>
          </a:p>
          <a:p>
            <a:pPr marL="0" lvl="0" indent="0" algn="ctr" rtl="0">
              <a:spcBef>
                <a:spcPts val="0"/>
              </a:spcBef>
              <a:spcAft>
                <a:spcPts val="0"/>
              </a:spcAft>
              <a:buNone/>
            </a:pPr>
            <a:endParaRPr/>
          </a:p>
        </p:txBody>
      </p:sp>
      <p:sp>
        <p:nvSpPr>
          <p:cNvPr id="174" name="Google Shape;174;p30"/>
          <p:cNvSpPr txBox="1">
            <a:spLocks noGrp="1"/>
          </p:cNvSpPr>
          <p:nvPr>
            <p:ph type="subTitle" idx="1"/>
          </p:nvPr>
        </p:nvSpPr>
        <p:spPr>
          <a:xfrm>
            <a:off x="311700" y="549675"/>
            <a:ext cx="8520600" cy="4044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b="1" dirty="0" err="1">
                <a:solidFill>
                  <a:srgbClr val="000000"/>
                </a:solidFill>
              </a:rPr>
              <a:t>Cov</a:t>
            </a:r>
            <a:r>
              <a:rPr lang="en-US" b="1" dirty="0">
                <a:solidFill>
                  <a:srgbClr val="000000"/>
                </a:solidFill>
              </a:rPr>
              <a:t> </a:t>
            </a:r>
            <a:r>
              <a:rPr lang="en-US" b="1" dirty="0" err="1">
                <a:solidFill>
                  <a:srgbClr val="000000"/>
                </a:solidFill>
              </a:rPr>
              <a:t>khoom</a:t>
            </a:r>
            <a:r>
              <a:rPr lang="en-US" b="1" dirty="0">
                <a:solidFill>
                  <a:srgbClr val="000000"/>
                </a:solidFill>
              </a:rPr>
              <a:t> </a:t>
            </a:r>
            <a:r>
              <a:rPr lang="en-US" b="1" dirty="0" err="1">
                <a:solidFill>
                  <a:srgbClr val="000000"/>
                </a:solidFill>
              </a:rPr>
              <a:t>tseem</a:t>
            </a:r>
            <a:r>
              <a:rPr lang="en-US" b="1" dirty="0">
                <a:solidFill>
                  <a:srgbClr val="000000"/>
                </a:solidFill>
              </a:rPr>
              <a:t> </a:t>
            </a:r>
            <a:r>
              <a:rPr lang="en-US" b="1" dirty="0" err="1">
                <a:solidFill>
                  <a:srgbClr val="000000"/>
                </a:solidFill>
              </a:rPr>
              <a:t>ceeb</a:t>
            </a:r>
            <a:r>
              <a:rPr lang="en-US" b="1" dirty="0">
                <a:solidFill>
                  <a:srgbClr val="000000"/>
                </a:solidFill>
              </a:rPr>
              <a:t> </a:t>
            </a:r>
            <a:r>
              <a:rPr lang="en-US" b="1" dirty="0" err="1">
                <a:solidFill>
                  <a:srgbClr val="000000"/>
                </a:solidFill>
              </a:rPr>
              <a:t>rau</a:t>
            </a:r>
            <a:r>
              <a:rPr lang="en-US" b="1" dirty="0">
                <a:solidFill>
                  <a:srgbClr val="000000"/>
                </a:solidFill>
              </a:rPr>
              <a:t> </a:t>
            </a:r>
            <a:r>
              <a:rPr lang="en-US" b="1" dirty="0" err="1">
                <a:solidFill>
                  <a:srgbClr val="000000"/>
                </a:solidFill>
              </a:rPr>
              <a:t>lub</a:t>
            </a:r>
            <a:r>
              <a:rPr lang="en-US" b="1" dirty="0">
                <a:solidFill>
                  <a:srgbClr val="000000"/>
                </a:solidFill>
              </a:rPr>
              <a:t> </a:t>
            </a:r>
            <a:r>
              <a:rPr lang="en-US" b="1" dirty="0" err="1">
                <a:solidFill>
                  <a:srgbClr val="000000"/>
                </a:solidFill>
              </a:rPr>
              <a:t>rooj</a:t>
            </a:r>
            <a:r>
              <a:rPr lang="en-US" b="1" dirty="0">
                <a:solidFill>
                  <a:srgbClr val="000000"/>
                </a:solidFill>
              </a:rPr>
              <a:t> sib </a:t>
            </a:r>
            <a:r>
              <a:rPr lang="en-US" b="1" dirty="0" err="1">
                <a:solidFill>
                  <a:srgbClr val="000000"/>
                </a:solidFill>
              </a:rPr>
              <a:t>tham</a:t>
            </a:r>
            <a:r>
              <a:rPr lang="en-US" b="1" dirty="0">
                <a:solidFill>
                  <a:srgbClr val="000000"/>
                </a:solidFill>
              </a:rPr>
              <a:t> </a:t>
            </a:r>
            <a:r>
              <a:rPr lang="en-US" b="1" dirty="0" err="1">
                <a:solidFill>
                  <a:srgbClr val="000000"/>
                </a:solidFill>
              </a:rPr>
              <a:t>kev</a:t>
            </a:r>
            <a:r>
              <a:rPr lang="en-US" b="1" dirty="0">
                <a:solidFill>
                  <a:srgbClr val="000000"/>
                </a:solidFill>
              </a:rPr>
              <a:t> </a:t>
            </a:r>
            <a:r>
              <a:rPr lang="en-US" b="1" dirty="0" err="1">
                <a:solidFill>
                  <a:srgbClr val="000000"/>
                </a:solidFill>
              </a:rPr>
              <a:t>tshawb</a:t>
            </a:r>
            <a:r>
              <a:rPr lang="en-US" b="1" dirty="0">
                <a:solidFill>
                  <a:srgbClr val="000000"/>
                </a:solidFill>
              </a:rPr>
              <a:t> </a:t>
            </a:r>
            <a:r>
              <a:rPr lang="en-US" b="1" dirty="0" err="1">
                <a:solidFill>
                  <a:srgbClr val="000000"/>
                </a:solidFill>
              </a:rPr>
              <a:t>fawb</a:t>
            </a:r>
            <a:endParaRPr b="1" dirty="0">
              <a:solidFill>
                <a:srgbClr val="000000"/>
              </a:solidFill>
            </a:endParaRPr>
          </a:p>
          <a:p>
            <a:pPr marL="457200" lvl="0" indent="-342900" algn="l" rtl="0">
              <a:lnSpc>
                <a:spcPct val="200000"/>
              </a:lnSpc>
              <a:spcBef>
                <a:spcPts val="0"/>
              </a:spcBef>
              <a:spcAft>
                <a:spcPts val="0"/>
              </a:spcAft>
              <a:buClr>
                <a:srgbClr val="595959"/>
              </a:buClr>
              <a:buSzPts val="1800"/>
              <a:buAutoNum type="arabicPeriod"/>
            </a:pPr>
            <a:r>
              <a:rPr lang="en" sz="1800" b="1" dirty="0">
                <a:solidFill>
                  <a:srgbClr val="595959"/>
                </a:solidFill>
              </a:rPr>
              <a:t>KEV NPAJ</a:t>
            </a:r>
            <a:endParaRPr sz="1800" b="1" dirty="0">
              <a:solidFill>
                <a:srgbClr val="595959"/>
              </a:solidFill>
            </a:endParaRPr>
          </a:p>
          <a:p>
            <a:pPr marL="457200" lvl="0" indent="-342900" algn="l" rtl="0">
              <a:lnSpc>
                <a:spcPct val="200000"/>
              </a:lnSpc>
              <a:spcBef>
                <a:spcPts val="0"/>
              </a:spcBef>
              <a:spcAft>
                <a:spcPts val="0"/>
              </a:spcAft>
              <a:buClr>
                <a:srgbClr val="595959"/>
              </a:buClr>
              <a:buSzPts val="1800"/>
              <a:buAutoNum type="arabicPeriod"/>
            </a:pPr>
            <a:r>
              <a:rPr lang="en-US" sz="1800" b="1" dirty="0">
                <a:solidFill>
                  <a:srgbClr val="595959"/>
                </a:solidFill>
              </a:rPr>
              <a:t>KEV SIB NTSIB</a:t>
            </a:r>
            <a:endParaRPr sz="1800" b="1" dirty="0">
              <a:solidFill>
                <a:srgbClr val="595959"/>
              </a:solidFill>
            </a:endParaRPr>
          </a:p>
          <a:p>
            <a:pPr marL="457200" lvl="0" indent="-342900" algn="l" rtl="0">
              <a:lnSpc>
                <a:spcPct val="200000"/>
              </a:lnSpc>
              <a:spcBef>
                <a:spcPts val="0"/>
              </a:spcBef>
              <a:spcAft>
                <a:spcPts val="0"/>
              </a:spcAft>
              <a:buClr>
                <a:srgbClr val="595959"/>
              </a:buClr>
              <a:buSzPts val="1800"/>
              <a:buAutoNum type="arabicPeriod"/>
            </a:pPr>
            <a:r>
              <a:rPr lang="en-US" sz="1800" b="1" dirty="0">
                <a:solidFill>
                  <a:srgbClr val="595959"/>
                </a:solidFill>
              </a:rPr>
              <a:t>QHIA TXOG KEV KAWM</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8"/>
        <p:cNvGrpSpPr/>
        <p:nvPr/>
      </p:nvGrpSpPr>
      <p:grpSpPr>
        <a:xfrm>
          <a:off x="0" y="0"/>
          <a:ext cx="0" cy="0"/>
          <a:chOff x="0" y="0"/>
          <a:chExt cx="0" cy="0"/>
        </a:xfrm>
      </p:grpSpPr>
      <p:sp>
        <p:nvSpPr>
          <p:cNvPr id="179" name="Google Shape;179;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t>PREPARATION</a:t>
            </a:r>
            <a:endParaRPr b="1"/>
          </a:p>
        </p:txBody>
      </p:sp>
      <p:sp>
        <p:nvSpPr>
          <p:cNvPr id="180" name="Google Shape;180;p31"/>
          <p:cNvSpPr txBox="1">
            <a:spLocks noGrp="1"/>
          </p:cNvSpPr>
          <p:nvPr>
            <p:ph type="body" idx="1"/>
          </p:nvPr>
        </p:nvSpPr>
        <p:spPr>
          <a:xfrm>
            <a:off x="311700" y="340275"/>
            <a:ext cx="8520600" cy="4228500"/>
          </a:xfrm>
          <a:prstGeom prst="rect">
            <a:avLst/>
          </a:prstGeom>
        </p:spPr>
        <p:txBody>
          <a:bodyPr spcFirstLastPara="1" wrap="square" lIns="91425" tIns="91425" rIns="91425" bIns="91425" anchor="t" anchorCtr="0">
            <a:normAutofit/>
          </a:bodyPr>
          <a:lstStyle/>
          <a:p>
            <a:pPr marL="457200" lvl="0" indent="0" algn="l" rtl="0">
              <a:lnSpc>
                <a:spcPct val="100000"/>
              </a:lnSpc>
              <a:spcBef>
                <a:spcPts val="0"/>
              </a:spcBef>
              <a:spcAft>
                <a:spcPts val="0"/>
              </a:spcAft>
              <a:buNone/>
            </a:pPr>
            <a:r>
              <a:rPr lang="en" sz="2600" b="1" dirty="0">
                <a:solidFill>
                  <a:srgbClr val="000000"/>
                </a:solidFill>
              </a:rPr>
              <a:t>KEV NPAJ </a:t>
            </a:r>
            <a:r>
              <a:rPr lang="en" sz="1600" b="1" dirty="0">
                <a:solidFill>
                  <a:srgbClr val="000000"/>
                </a:solidFill>
              </a:rPr>
              <a:t>(PREPARATION)</a:t>
            </a:r>
            <a:endParaRPr sz="1600" b="1" dirty="0">
              <a:solidFill>
                <a:srgbClr val="000000"/>
              </a:solidFill>
            </a:endParaRPr>
          </a:p>
          <a:p>
            <a:pPr marL="457200" lvl="0" indent="-342900" algn="l" rtl="0">
              <a:spcBef>
                <a:spcPts val="0"/>
              </a:spcBef>
              <a:spcAft>
                <a:spcPts val="0"/>
              </a:spcAft>
              <a:buClr>
                <a:srgbClr val="000000"/>
              </a:buClr>
              <a:buSzPts val="1800"/>
              <a:buChar char="-"/>
            </a:pPr>
            <a:r>
              <a:rPr lang="en-US" sz="1700" dirty="0" err="1">
                <a:solidFill>
                  <a:srgbClr val="000000"/>
                </a:solidFill>
              </a:rPr>
              <a:t>Txheeb</a:t>
            </a:r>
            <a:r>
              <a:rPr lang="en-US" sz="1700" dirty="0">
                <a:solidFill>
                  <a:srgbClr val="000000"/>
                </a:solidFill>
              </a:rPr>
              <a:t> </a:t>
            </a:r>
            <a:r>
              <a:rPr lang="en-US" sz="1700" dirty="0" err="1">
                <a:solidFill>
                  <a:srgbClr val="000000"/>
                </a:solidFill>
              </a:rPr>
              <a:t>xyuas</a:t>
            </a:r>
            <a:r>
              <a:rPr lang="en-US" sz="1700" dirty="0">
                <a:solidFill>
                  <a:srgbClr val="000000"/>
                </a:solidFill>
              </a:rPr>
              <a:t> </a:t>
            </a:r>
            <a:r>
              <a:rPr lang="en-US" sz="1700" dirty="0" err="1">
                <a:solidFill>
                  <a:srgbClr val="000000"/>
                </a:solidFill>
              </a:rPr>
              <a:t>txheej</a:t>
            </a:r>
            <a:r>
              <a:rPr lang="en-US" sz="1700" dirty="0">
                <a:solidFill>
                  <a:srgbClr val="000000"/>
                </a:solidFill>
              </a:rPr>
              <a:t> </a:t>
            </a:r>
            <a:r>
              <a:rPr lang="en-US" sz="1700" dirty="0" err="1">
                <a:solidFill>
                  <a:srgbClr val="000000"/>
                </a:solidFill>
              </a:rPr>
              <a:t>txheem</a:t>
            </a:r>
            <a:endParaRPr lang="en-US" sz="1700" dirty="0">
              <a:solidFill>
                <a:srgbClr val="000000"/>
              </a:solidFill>
            </a:endParaRPr>
          </a:p>
          <a:p>
            <a:pPr marL="457200" lvl="0" indent="-342900" algn="l" rtl="0">
              <a:spcBef>
                <a:spcPts val="0"/>
              </a:spcBef>
              <a:spcAft>
                <a:spcPts val="0"/>
              </a:spcAft>
              <a:buClr>
                <a:srgbClr val="000000"/>
              </a:buClr>
              <a:buSzPts val="1800"/>
              <a:buChar char="-"/>
            </a:pPr>
            <a:r>
              <a:rPr lang="en-US" sz="1700" dirty="0" err="1">
                <a:solidFill>
                  <a:srgbClr val="000000"/>
                </a:solidFill>
              </a:rPr>
              <a:t>Txheeb</a:t>
            </a:r>
            <a:r>
              <a:rPr lang="en-US" sz="1700" dirty="0">
                <a:solidFill>
                  <a:srgbClr val="000000"/>
                </a:solidFill>
              </a:rPr>
              <a:t> </a:t>
            </a:r>
            <a:r>
              <a:rPr lang="en-US" sz="1700" dirty="0" err="1">
                <a:solidFill>
                  <a:srgbClr val="000000"/>
                </a:solidFill>
              </a:rPr>
              <a:t>xyuas</a:t>
            </a:r>
            <a:r>
              <a:rPr lang="en-US" sz="1700" dirty="0">
                <a:solidFill>
                  <a:srgbClr val="000000"/>
                </a:solidFill>
              </a:rPr>
              <a:t> </a:t>
            </a:r>
            <a:r>
              <a:rPr lang="en-US" sz="1700" dirty="0" err="1">
                <a:solidFill>
                  <a:srgbClr val="000000"/>
                </a:solidFill>
              </a:rPr>
              <a:t>tias</a:t>
            </a:r>
            <a:r>
              <a:rPr lang="en-US" sz="1700" dirty="0">
                <a:solidFill>
                  <a:srgbClr val="000000"/>
                </a:solidFill>
              </a:rPr>
              <a:t> </a:t>
            </a:r>
            <a:r>
              <a:rPr lang="en-US" sz="1700" dirty="0" err="1">
                <a:solidFill>
                  <a:srgbClr val="000000"/>
                </a:solidFill>
              </a:rPr>
              <a:t>tej</a:t>
            </a:r>
            <a:r>
              <a:rPr lang="en-US" sz="1700" dirty="0">
                <a:solidFill>
                  <a:srgbClr val="000000"/>
                </a:solidFill>
              </a:rPr>
              <a:t> </a:t>
            </a:r>
            <a:r>
              <a:rPr lang="en-US" sz="1700" dirty="0" err="1">
                <a:solidFill>
                  <a:srgbClr val="000000"/>
                </a:solidFill>
              </a:rPr>
              <a:t>zaum</a:t>
            </a:r>
            <a:r>
              <a:rPr lang="en-US" sz="1700" dirty="0">
                <a:solidFill>
                  <a:srgbClr val="000000"/>
                </a:solidFill>
              </a:rPr>
              <a:t> LEEJ TWG </a:t>
            </a:r>
            <a:r>
              <a:rPr lang="en-US" sz="1700" dirty="0" err="1">
                <a:solidFill>
                  <a:srgbClr val="000000"/>
                </a:solidFill>
              </a:rPr>
              <a:t>yuav</a:t>
            </a:r>
            <a:r>
              <a:rPr lang="en-US" sz="1700" dirty="0">
                <a:solidFill>
                  <a:srgbClr val="000000"/>
                </a:solidFill>
              </a:rPr>
              <a:t> </a:t>
            </a:r>
            <a:r>
              <a:rPr lang="en-US" sz="1700" dirty="0" err="1">
                <a:solidFill>
                  <a:srgbClr val="000000"/>
                </a:solidFill>
              </a:rPr>
              <a:t>paub</a:t>
            </a:r>
            <a:r>
              <a:rPr lang="en-US" sz="1700" dirty="0">
                <a:solidFill>
                  <a:srgbClr val="000000"/>
                </a:solidFill>
              </a:rPr>
              <a:t> </a:t>
            </a:r>
            <a:r>
              <a:rPr lang="en-US" sz="1700" dirty="0" err="1">
                <a:solidFill>
                  <a:srgbClr val="000000"/>
                </a:solidFill>
              </a:rPr>
              <a:t>ntau</a:t>
            </a:r>
            <a:r>
              <a:rPr lang="en-US" sz="1700" dirty="0">
                <a:solidFill>
                  <a:srgbClr val="000000"/>
                </a:solidFill>
              </a:rPr>
              <a:t> </a:t>
            </a:r>
            <a:r>
              <a:rPr lang="en-US" sz="1700" dirty="0" err="1">
                <a:solidFill>
                  <a:srgbClr val="000000"/>
                </a:solidFill>
              </a:rPr>
              <a:t>ntxiv</a:t>
            </a:r>
            <a:r>
              <a:rPr lang="en-US" sz="1700" dirty="0">
                <a:solidFill>
                  <a:srgbClr val="000000"/>
                </a:solidFill>
              </a:rPr>
              <a:t> </a:t>
            </a:r>
            <a:r>
              <a:rPr lang="en-US" sz="1700" dirty="0" err="1">
                <a:solidFill>
                  <a:srgbClr val="000000"/>
                </a:solidFill>
              </a:rPr>
              <a:t>txog</a:t>
            </a:r>
            <a:r>
              <a:rPr lang="en-US" sz="1700" dirty="0">
                <a:solidFill>
                  <a:srgbClr val="000000"/>
                </a:solidFill>
              </a:rPr>
              <a:t> </a:t>
            </a:r>
            <a:r>
              <a:rPr lang="en-US" sz="1700" dirty="0" err="1">
                <a:solidFill>
                  <a:srgbClr val="000000"/>
                </a:solidFill>
              </a:rPr>
              <a:t>cov</a:t>
            </a:r>
            <a:r>
              <a:rPr lang="en-US" sz="1700" dirty="0">
                <a:solidFill>
                  <a:srgbClr val="000000"/>
                </a:solidFill>
              </a:rPr>
              <a:t> </a:t>
            </a:r>
            <a:r>
              <a:rPr lang="en-US" sz="1700" dirty="0" err="1">
                <a:solidFill>
                  <a:srgbClr val="000000"/>
                </a:solidFill>
              </a:rPr>
              <a:t>txheej</a:t>
            </a:r>
            <a:r>
              <a:rPr lang="en-US" sz="1700" dirty="0">
                <a:solidFill>
                  <a:srgbClr val="000000"/>
                </a:solidFill>
              </a:rPr>
              <a:t> </a:t>
            </a:r>
            <a:r>
              <a:rPr lang="en-US" sz="1700" dirty="0" err="1">
                <a:solidFill>
                  <a:srgbClr val="000000"/>
                </a:solidFill>
              </a:rPr>
              <a:t>txheem</a:t>
            </a:r>
            <a:r>
              <a:rPr lang="en-US" sz="1700" dirty="0">
                <a:solidFill>
                  <a:srgbClr val="000000"/>
                </a:solidFill>
              </a:rPr>
              <a:t> </a:t>
            </a:r>
            <a:r>
              <a:rPr lang="en-US" sz="1700" dirty="0" err="1">
                <a:solidFill>
                  <a:srgbClr val="000000"/>
                </a:solidFill>
              </a:rPr>
              <a:t>ntawv</a:t>
            </a:r>
            <a:endParaRPr lang="en-US" sz="1700" dirty="0">
              <a:solidFill>
                <a:srgbClr val="000000"/>
              </a:solidFill>
            </a:endParaRPr>
          </a:p>
          <a:p>
            <a:pPr marL="457200" lvl="0" indent="-342900" algn="l" rtl="0">
              <a:spcBef>
                <a:spcPts val="0"/>
              </a:spcBef>
              <a:spcAft>
                <a:spcPts val="0"/>
              </a:spcAft>
              <a:buClr>
                <a:srgbClr val="000000"/>
              </a:buClr>
              <a:buSzPts val="1800"/>
              <a:buChar char="-"/>
            </a:pPr>
            <a:r>
              <a:rPr lang="en-US" sz="1700" dirty="0">
                <a:solidFill>
                  <a:srgbClr val="000000"/>
                </a:solidFill>
              </a:rPr>
              <a:t>Sau </a:t>
            </a:r>
            <a:r>
              <a:rPr lang="en-US" sz="1700" dirty="0" err="1">
                <a:solidFill>
                  <a:srgbClr val="000000"/>
                </a:solidFill>
              </a:rPr>
              <a:t>cov</a:t>
            </a:r>
            <a:r>
              <a:rPr lang="en-US" sz="1700" dirty="0">
                <a:solidFill>
                  <a:srgbClr val="000000"/>
                </a:solidFill>
              </a:rPr>
              <a:t> </a:t>
            </a:r>
            <a:r>
              <a:rPr lang="en-US" sz="1700" dirty="0" err="1">
                <a:solidFill>
                  <a:srgbClr val="000000"/>
                </a:solidFill>
              </a:rPr>
              <a:t>lus</a:t>
            </a:r>
            <a:r>
              <a:rPr lang="en-US" sz="1700" dirty="0">
                <a:solidFill>
                  <a:srgbClr val="000000"/>
                </a:solidFill>
              </a:rPr>
              <a:t> </a:t>
            </a:r>
            <a:r>
              <a:rPr lang="en-US" sz="1700" dirty="0" err="1">
                <a:solidFill>
                  <a:srgbClr val="000000"/>
                </a:solidFill>
              </a:rPr>
              <a:t>nug</a:t>
            </a:r>
            <a:r>
              <a:rPr lang="en-US" sz="1700" dirty="0">
                <a:solidFill>
                  <a:srgbClr val="000000"/>
                </a:solidFill>
              </a:rPr>
              <a:t> </a:t>
            </a:r>
            <a:r>
              <a:rPr lang="en-US" sz="1700" dirty="0" err="1">
                <a:solidFill>
                  <a:srgbClr val="000000"/>
                </a:solidFill>
              </a:rPr>
              <a:t>raws</a:t>
            </a:r>
            <a:r>
              <a:rPr lang="en-US" sz="1700" dirty="0">
                <a:solidFill>
                  <a:srgbClr val="000000"/>
                </a:solidFill>
              </a:rPr>
              <a:t> li </a:t>
            </a:r>
            <a:r>
              <a:rPr lang="en-US" sz="1700" dirty="0" err="1">
                <a:solidFill>
                  <a:srgbClr val="000000"/>
                </a:solidFill>
              </a:rPr>
              <a:t>kev</a:t>
            </a:r>
            <a:r>
              <a:rPr lang="en-US" sz="1700" dirty="0">
                <a:solidFill>
                  <a:srgbClr val="000000"/>
                </a:solidFill>
              </a:rPr>
              <a:t> sib </a:t>
            </a:r>
            <a:r>
              <a:rPr lang="en-US" sz="1700" dirty="0" err="1">
                <a:solidFill>
                  <a:srgbClr val="000000"/>
                </a:solidFill>
              </a:rPr>
              <a:t>tham</a:t>
            </a:r>
            <a:r>
              <a:rPr lang="en-US" sz="1700" dirty="0">
                <a:solidFill>
                  <a:srgbClr val="000000"/>
                </a:solidFill>
              </a:rPr>
              <a:t> </a:t>
            </a:r>
            <a:r>
              <a:rPr lang="en-US" sz="1700" dirty="0" err="1">
                <a:solidFill>
                  <a:srgbClr val="000000"/>
                </a:solidFill>
              </a:rPr>
              <a:t>kom</a:t>
            </a:r>
            <a:r>
              <a:rPr lang="en-US" sz="1700" dirty="0">
                <a:solidFill>
                  <a:srgbClr val="000000"/>
                </a:solidFill>
              </a:rPr>
              <a:t> </a:t>
            </a:r>
            <a:r>
              <a:rPr lang="en-US" sz="1700" dirty="0" err="1">
                <a:solidFill>
                  <a:srgbClr val="000000"/>
                </a:solidFill>
              </a:rPr>
              <a:t>paub</a:t>
            </a:r>
            <a:r>
              <a:rPr lang="en-US" sz="1700" dirty="0">
                <a:solidFill>
                  <a:srgbClr val="000000"/>
                </a:solidFill>
              </a:rPr>
              <a:t> </a:t>
            </a:r>
            <a:r>
              <a:rPr lang="en-US" sz="1700" dirty="0" err="1">
                <a:solidFill>
                  <a:srgbClr val="000000"/>
                </a:solidFill>
              </a:rPr>
              <a:t>seb</a:t>
            </a:r>
            <a:r>
              <a:rPr lang="en-US" sz="1700" dirty="0">
                <a:solidFill>
                  <a:srgbClr val="000000"/>
                </a:solidFill>
              </a:rPr>
              <a:t> </a:t>
            </a:r>
            <a:r>
              <a:rPr lang="en-US" sz="1700" dirty="0" err="1">
                <a:solidFill>
                  <a:srgbClr val="000000"/>
                </a:solidFill>
              </a:rPr>
              <a:t>koj</a:t>
            </a:r>
            <a:r>
              <a:rPr lang="en-US" sz="1700" dirty="0">
                <a:solidFill>
                  <a:srgbClr val="000000"/>
                </a:solidFill>
              </a:rPr>
              <a:t> </a:t>
            </a:r>
            <a:r>
              <a:rPr lang="en-US" sz="1700" dirty="0" err="1">
                <a:solidFill>
                  <a:srgbClr val="000000"/>
                </a:solidFill>
              </a:rPr>
              <a:t>xav</a:t>
            </a:r>
            <a:r>
              <a:rPr lang="en-US" sz="1700" dirty="0">
                <a:solidFill>
                  <a:srgbClr val="000000"/>
                </a:solidFill>
              </a:rPr>
              <a:t> </a:t>
            </a:r>
            <a:r>
              <a:rPr lang="en-US" sz="1700" dirty="0" err="1">
                <a:solidFill>
                  <a:srgbClr val="000000"/>
                </a:solidFill>
              </a:rPr>
              <a:t>paub</a:t>
            </a:r>
            <a:r>
              <a:rPr lang="en-US" sz="1700" dirty="0">
                <a:solidFill>
                  <a:srgbClr val="000000"/>
                </a:solidFill>
              </a:rPr>
              <a:t> dab </a:t>
            </a:r>
            <a:r>
              <a:rPr lang="en-US" sz="1700" dirty="0" err="1">
                <a:solidFill>
                  <a:srgbClr val="000000"/>
                </a:solidFill>
              </a:rPr>
              <a:t>tsi</a:t>
            </a:r>
            <a:endParaRPr lang="en-US" sz="1700" dirty="0">
              <a:solidFill>
                <a:srgbClr val="000000"/>
              </a:solidFill>
            </a:endParaRPr>
          </a:p>
          <a:p>
            <a:pPr marL="457200" lvl="0" indent="-342900" algn="l" rtl="0">
              <a:spcBef>
                <a:spcPts val="0"/>
              </a:spcBef>
              <a:spcAft>
                <a:spcPts val="0"/>
              </a:spcAft>
              <a:buClr>
                <a:srgbClr val="000000"/>
              </a:buClr>
              <a:buSzPts val="1800"/>
              <a:buChar char="-"/>
            </a:pPr>
            <a:r>
              <a:rPr lang="en-US" sz="1700" dirty="0">
                <a:solidFill>
                  <a:srgbClr val="000000"/>
                </a:solidFill>
              </a:rPr>
              <a:t>Hu </a:t>
            </a:r>
            <a:r>
              <a:rPr lang="en-US" sz="1700" dirty="0" err="1">
                <a:solidFill>
                  <a:srgbClr val="000000"/>
                </a:solidFill>
              </a:rPr>
              <a:t>mus</a:t>
            </a:r>
            <a:r>
              <a:rPr lang="en-US" sz="1700" dirty="0">
                <a:solidFill>
                  <a:srgbClr val="000000"/>
                </a:solidFill>
              </a:rPr>
              <a:t> </a:t>
            </a:r>
            <a:r>
              <a:rPr lang="en-US" sz="1700" dirty="0" err="1">
                <a:solidFill>
                  <a:srgbClr val="000000"/>
                </a:solidFill>
              </a:rPr>
              <a:t>thov</a:t>
            </a:r>
            <a:r>
              <a:rPr lang="en-US" sz="1700" dirty="0">
                <a:solidFill>
                  <a:srgbClr val="000000"/>
                </a:solidFill>
              </a:rPr>
              <a:t> </a:t>
            </a:r>
            <a:r>
              <a:rPr lang="en-US" sz="1700" dirty="0" err="1">
                <a:solidFill>
                  <a:srgbClr val="000000"/>
                </a:solidFill>
              </a:rPr>
              <a:t>kev</a:t>
            </a:r>
            <a:r>
              <a:rPr lang="en-US" sz="1700" dirty="0">
                <a:solidFill>
                  <a:srgbClr val="000000"/>
                </a:solidFill>
              </a:rPr>
              <a:t> sib </a:t>
            </a:r>
            <a:r>
              <a:rPr lang="en-US" sz="1700" dirty="0" err="1">
                <a:solidFill>
                  <a:srgbClr val="000000"/>
                </a:solidFill>
              </a:rPr>
              <a:t>ntsib</a:t>
            </a:r>
            <a:r>
              <a:rPr lang="en-US" sz="1700" dirty="0">
                <a:solidFill>
                  <a:srgbClr val="000000"/>
                </a:solidFill>
              </a:rPr>
              <a:t>. </a:t>
            </a:r>
            <a:r>
              <a:rPr lang="en-US" sz="1700" dirty="0" err="1">
                <a:solidFill>
                  <a:srgbClr val="000000"/>
                </a:solidFill>
              </a:rPr>
              <a:t>Nrhiav</a:t>
            </a:r>
            <a:r>
              <a:rPr lang="en-US" sz="1700" dirty="0">
                <a:solidFill>
                  <a:srgbClr val="000000"/>
                </a:solidFill>
              </a:rPr>
              <a:t> </a:t>
            </a:r>
            <a:r>
              <a:rPr lang="en-US" sz="1700" dirty="0" err="1">
                <a:solidFill>
                  <a:srgbClr val="000000"/>
                </a:solidFill>
              </a:rPr>
              <a:t>lub</a:t>
            </a:r>
            <a:r>
              <a:rPr lang="en-US" sz="1700" dirty="0">
                <a:solidFill>
                  <a:srgbClr val="000000"/>
                </a:solidFill>
              </a:rPr>
              <a:t> </a:t>
            </a:r>
            <a:r>
              <a:rPr lang="en-US" sz="1700" dirty="0" err="1">
                <a:solidFill>
                  <a:srgbClr val="000000"/>
                </a:solidFill>
              </a:rPr>
              <a:t>sij</a:t>
            </a:r>
            <a:r>
              <a:rPr lang="en-US" sz="1700" dirty="0">
                <a:solidFill>
                  <a:srgbClr val="000000"/>
                </a:solidFill>
              </a:rPr>
              <a:t> </a:t>
            </a:r>
            <a:r>
              <a:rPr lang="en-US" sz="1700" dirty="0" err="1">
                <a:solidFill>
                  <a:srgbClr val="000000"/>
                </a:solidFill>
              </a:rPr>
              <a:t>hawm</a:t>
            </a:r>
            <a:r>
              <a:rPr lang="en-US" sz="1700" dirty="0">
                <a:solidFill>
                  <a:srgbClr val="000000"/>
                </a:solidFill>
              </a:rPr>
              <a:t>, </a:t>
            </a:r>
            <a:r>
              <a:rPr lang="en-US" sz="1700" dirty="0" err="1">
                <a:solidFill>
                  <a:srgbClr val="000000"/>
                </a:solidFill>
              </a:rPr>
              <a:t>hnub</a:t>
            </a:r>
            <a:r>
              <a:rPr lang="en-US" sz="1700" dirty="0">
                <a:solidFill>
                  <a:srgbClr val="000000"/>
                </a:solidFill>
              </a:rPr>
              <a:t> </a:t>
            </a:r>
            <a:r>
              <a:rPr lang="en-US" sz="1700" dirty="0" err="1">
                <a:solidFill>
                  <a:srgbClr val="000000"/>
                </a:solidFill>
              </a:rPr>
              <a:t>tim</a:t>
            </a:r>
            <a:r>
              <a:rPr lang="en-US" sz="1700" dirty="0">
                <a:solidFill>
                  <a:srgbClr val="000000"/>
                </a:solidFill>
              </a:rPr>
              <a:t> </a:t>
            </a:r>
            <a:r>
              <a:rPr lang="en-US" sz="1700" dirty="0" err="1">
                <a:solidFill>
                  <a:srgbClr val="000000"/>
                </a:solidFill>
              </a:rPr>
              <a:t>thiab</a:t>
            </a:r>
            <a:r>
              <a:rPr lang="en-US" sz="1700" dirty="0">
                <a:solidFill>
                  <a:srgbClr val="000000"/>
                </a:solidFill>
              </a:rPr>
              <a:t> </a:t>
            </a:r>
            <a:r>
              <a:rPr lang="en-US" sz="1700" dirty="0" err="1">
                <a:solidFill>
                  <a:srgbClr val="000000"/>
                </a:solidFill>
              </a:rPr>
              <a:t>qhov</a:t>
            </a:r>
            <a:r>
              <a:rPr lang="en-US" sz="1700" dirty="0">
                <a:solidFill>
                  <a:srgbClr val="000000"/>
                </a:solidFill>
              </a:rPr>
              <a:t> chaw </a:t>
            </a:r>
            <a:r>
              <a:rPr lang="en-US" sz="1700" dirty="0" err="1">
                <a:solidFill>
                  <a:srgbClr val="000000"/>
                </a:solidFill>
              </a:rPr>
              <a:t>uas</a:t>
            </a:r>
            <a:r>
              <a:rPr lang="en-US" sz="1700" dirty="0">
                <a:solidFill>
                  <a:srgbClr val="000000"/>
                </a:solidFill>
              </a:rPr>
              <a:t> </a:t>
            </a:r>
            <a:r>
              <a:rPr lang="en-US" sz="1700" dirty="0" err="1">
                <a:solidFill>
                  <a:srgbClr val="000000"/>
                </a:solidFill>
              </a:rPr>
              <a:t>ua</a:t>
            </a:r>
            <a:r>
              <a:rPr lang="en-US" sz="1700" dirty="0">
                <a:solidFill>
                  <a:srgbClr val="000000"/>
                </a:solidFill>
              </a:rPr>
              <a:t> </a:t>
            </a:r>
            <a:r>
              <a:rPr lang="en-US" sz="1700" dirty="0" err="1">
                <a:solidFill>
                  <a:srgbClr val="000000"/>
                </a:solidFill>
              </a:rPr>
              <a:t>hauj</a:t>
            </a:r>
            <a:r>
              <a:rPr lang="en-US" sz="1700" dirty="0">
                <a:solidFill>
                  <a:srgbClr val="000000"/>
                </a:solidFill>
              </a:rPr>
              <a:t> </a:t>
            </a:r>
            <a:r>
              <a:rPr lang="en-US" sz="1700" dirty="0" err="1">
                <a:solidFill>
                  <a:srgbClr val="000000"/>
                </a:solidFill>
              </a:rPr>
              <a:t>lwm</a:t>
            </a:r>
            <a:r>
              <a:rPr lang="en-US" sz="1700" dirty="0">
                <a:solidFill>
                  <a:srgbClr val="000000"/>
                </a:solidFill>
              </a:rPr>
              <a:t> </a:t>
            </a:r>
            <a:r>
              <a:rPr lang="en-US" sz="1700" dirty="0" err="1">
                <a:solidFill>
                  <a:srgbClr val="000000"/>
                </a:solidFill>
              </a:rPr>
              <a:t>rau</a:t>
            </a:r>
            <a:r>
              <a:rPr lang="en-US" sz="1700" dirty="0">
                <a:solidFill>
                  <a:srgbClr val="000000"/>
                </a:solidFill>
              </a:rPr>
              <a:t> </a:t>
            </a:r>
            <a:r>
              <a:rPr lang="en-US" sz="1700" dirty="0" err="1">
                <a:solidFill>
                  <a:srgbClr val="000000"/>
                </a:solidFill>
              </a:rPr>
              <a:t>ntau</a:t>
            </a:r>
            <a:r>
              <a:rPr lang="en-US" sz="1700" dirty="0">
                <a:solidFill>
                  <a:srgbClr val="000000"/>
                </a:solidFill>
              </a:rPr>
              <a:t> </a:t>
            </a:r>
            <a:r>
              <a:rPr lang="en-US" sz="1700" dirty="0" err="1">
                <a:solidFill>
                  <a:srgbClr val="000000"/>
                </a:solidFill>
              </a:rPr>
              <a:t>tus</a:t>
            </a:r>
            <a:r>
              <a:rPr lang="en-US" sz="1700" dirty="0">
                <a:solidFill>
                  <a:srgbClr val="000000"/>
                </a:solidFill>
              </a:rPr>
              <a:t> </a:t>
            </a:r>
            <a:r>
              <a:rPr lang="en-US" sz="1700" dirty="0" err="1">
                <a:solidFill>
                  <a:srgbClr val="000000"/>
                </a:solidFill>
              </a:rPr>
              <a:t>neeg</a:t>
            </a:r>
            <a:r>
              <a:rPr lang="en-US" sz="1700" dirty="0">
                <a:solidFill>
                  <a:srgbClr val="000000"/>
                </a:solidFill>
              </a:rPr>
              <a:t> </a:t>
            </a:r>
            <a:r>
              <a:rPr lang="en-US" sz="1700" dirty="0" err="1">
                <a:solidFill>
                  <a:srgbClr val="000000"/>
                </a:solidFill>
              </a:rPr>
              <a:t>sai</a:t>
            </a:r>
            <a:r>
              <a:rPr lang="en-US" sz="1700" dirty="0">
                <a:solidFill>
                  <a:srgbClr val="000000"/>
                </a:solidFill>
              </a:rPr>
              <a:t> li </a:t>
            </a:r>
            <a:r>
              <a:rPr lang="en-US" sz="1700" dirty="0" err="1">
                <a:solidFill>
                  <a:srgbClr val="000000"/>
                </a:solidFill>
              </a:rPr>
              <a:t>sai</a:t>
            </a:r>
            <a:r>
              <a:rPr lang="en-US" sz="1700" dirty="0">
                <a:solidFill>
                  <a:srgbClr val="000000"/>
                </a:solidFill>
              </a:rPr>
              <a:t> tau</a:t>
            </a:r>
          </a:p>
          <a:p>
            <a:pPr marL="457200" lvl="0" indent="-342900" algn="l" rtl="0">
              <a:spcBef>
                <a:spcPts val="0"/>
              </a:spcBef>
              <a:spcAft>
                <a:spcPts val="0"/>
              </a:spcAft>
              <a:buClr>
                <a:srgbClr val="000000"/>
              </a:buClr>
              <a:buSzPts val="1800"/>
              <a:buChar char="-"/>
            </a:pPr>
            <a:r>
              <a:rPr lang="en-US" sz="1700" dirty="0" err="1">
                <a:solidFill>
                  <a:srgbClr val="000000"/>
                </a:solidFill>
              </a:rPr>
              <a:t>Muab</a:t>
            </a:r>
            <a:r>
              <a:rPr lang="en-US" sz="1700" dirty="0">
                <a:solidFill>
                  <a:srgbClr val="000000"/>
                </a:solidFill>
              </a:rPr>
              <a:t> </a:t>
            </a:r>
            <a:r>
              <a:rPr lang="en-US" sz="1700" dirty="0" err="1">
                <a:solidFill>
                  <a:srgbClr val="000000"/>
                </a:solidFill>
              </a:rPr>
              <a:t>lub</a:t>
            </a:r>
            <a:r>
              <a:rPr lang="en-US" sz="1700" dirty="0">
                <a:solidFill>
                  <a:srgbClr val="000000"/>
                </a:solidFill>
              </a:rPr>
              <a:t> </a:t>
            </a:r>
            <a:r>
              <a:rPr lang="en-US" sz="1700" dirty="0" err="1">
                <a:solidFill>
                  <a:srgbClr val="000000"/>
                </a:solidFill>
              </a:rPr>
              <a:t>luag</a:t>
            </a:r>
            <a:r>
              <a:rPr lang="en-US" sz="1700" dirty="0">
                <a:solidFill>
                  <a:srgbClr val="000000"/>
                </a:solidFill>
              </a:rPr>
              <a:t> </a:t>
            </a:r>
            <a:r>
              <a:rPr lang="en-US" sz="1700" dirty="0" err="1">
                <a:solidFill>
                  <a:srgbClr val="000000"/>
                </a:solidFill>
              </a:rPr>
              <a:t>hauj</a:t>
            </a:r>
            <a:r>
              <a:rPr lang="en-US" sz="1700" dirty="0">
                <a:solidFill>
                  <a:srgbClr val="000000"/>
                </a:solidFill>
              </a:rPr>
              <a:t> </a:t>
            </a:r>
            <a:r>
              <a:rPr lang="en-US" sz="1700" dirty="0" err="1">
                <a:solidFill>
                  <a:srgbClr val="000000"/>
                </a:solidFill>
              </a:rPr>
              <a:t>lwm</a:t>
            </a:r>
            <a:r>
              <a:rPr lang="en-US" sz="1700" dirty="0">
                <a:solidFill>
                  <a:srgbClr val="000000"/>
                </a:solidFill>
              </a:rPr>
              <a:t> </a:t>
            </a:r>
            <a:r>
              <a:rPr lang="en-US" sz="1700" dirty="0" err="1">
                <a:solidFill>
                  <a:srgbClr val="000000"/>
                </a:solidFill>
              </a:rPr>
              <a:t>rau</a:t>
            </a:r>
            <a:r>
              <a:rPr lang="en-US" sz="1700" dirty="0">
                <a:solidFill>
                  <a:srgbClr val="000000"/>
                </a:solidFill>
              </a:rPr>
              <a:t> </a:t>
            </a:r>
            <a:r>
              <a:rPr lang="en-US" sz="1700" dirty="0" err="1">
                <a:solidFill>
                  <a:srgbClr val="000000"/>
                </a:solidFill>
              </a:rPr>
              <a:t>txhua</a:t>
            </a:r>
            <a:r>
              <a:rPr lang="en-US" sz="1700" dirty="0">
                <a:solidFill>
                  <a:srgbClr val="000000"/>
                </a:solidFill>
              </a:rPr>
              <a:t> </a:t>
            </a:r>
            <a:r>
              <a:rPr lang="en-US" sz="1700" dirty="0" err="1">
                <a:solidFill>
                  <a:srgbClr val="000000"/>
                </a:solidFill>
              </a:rPr>
              <a:t>tus</a:t>
            </a:r>
            <a:r>
              <a:rPr lang="en-US" sz="1700" dirty="0">
                <a:solidFill>
                  <a:srgbClr val="000000"/>
                </a:solidFill>
              </a:rPr>
              <a:t> </a:t>
            </a:r>
            <a:r>
              <a:rPr lang="en-US" sz="1700" dirty="0" err="1">
                <a:solidFill>
                  <a:srgbClr val="000000"/>
                </a:solidFill>
              </a:rPr>
              <a:t>uas</a:t>
            </a:r>
            <a:r>
              <a:rPr lang="en-US" sz="1700" dirty="0">
                <a:solidFill>
                  <a:srgbClr val="000000"/>
                </a:solidFill>
              </a:rPr>
              <a:t> </a:t>
            </a:r>
            <a:r>
              <a:rPr lang="en-US" sz="1700" dirty="0" err="1">
                <a:solidFill>
                  <a:srgbClr val="000000"/>
                </a:solidFill>
              </a:rPr>
              <a:t>yuav</a:t>
            </a:r>
            <a:r>
              <a:rPr lang="en-US" sz="1700" dirty="0">
                <a:solidFill>
                  <a:srgbClr val="000000"/>
                </a:solidFill>
              </a:rPr>
              <a:t> los </a:t>
            </a:r>
            <a:r>
              <a:rPr lang="en-US" sz="1700" dirty="0" err="1">
                <a:solidFill>
                  <a:srgbClr val="000000"/>
                </a:solidFill>
              </a:rPr>
              <a:t>koom</a:t>
            </a:r>
            <a:r>
              <a:rPr lang="en-US" sz="1700" dirty="0">
                <a:solidFill>
                  <a:srgbClr val="000000"/>
                </a:solidFill>
              </a:rPr>
              <a:t> </a:t>
            </a:r>
            <a:r>
              <a:rPr lang="en-US" sz="1700" dirty="0" err="1">
                <a:solidFill>
                  <a:srgbClr val="000000"/>
                </a:solidFill>
              </a:rPr>
              <a:t>lub</a:t>
            </a:r>
            <a:r>
              <a:rPr lang="en-US" sz="1700" dirty="0">
                <a:solidFill>
                  <a:srgbClr val="000000"/>
                </a:solidFill>
              </a:rPr>
              <a:t> </a:t>
            </a:r>
            <a:r>
              <a:rPr lang="en-US" sz="1700" dirty="0" err="1">
                <a:solidFill>
                  <a:srgbClr val="000000"/>
                </a:solidFill>
              </a:rPr>
              <a:t>rooj</a:t>
            </a:r>
            <a:r>
              <a:rPr lang="en-US" sz="1700" dirty="0">
                <a:solidFill>
                  <a:srgbClr val="000000"/>
                </a:solidFill>
              </a:rPr>
              <a:t> sib </a:t>
            </a:r>
            <a:r>
              <a:rPr lang="en-US" sz="1700" dirty="0" err="1">
                <a:solidFill>
                  <a:srgbClr val="000000"/>
                </a:solidFill>
              </a:rPr>
              <a:t>tham</a:t>
            </a:r>
            <a:endParaRPr sz="1700" dirty="0">
              <a:solidFill>
                <a:srgbClr val="000000"/>
              </a:solidFill>
            </a:endParaRPr>
          </a:p>
          <a:p>
            <a:pPr marL="914400" lvl="1" indent="-317500" algn="l" rtl="0">
              <a:spcBef>
                <a:spcPts val="0"/>
              </a:spcBef>
              <a:spcAft>
                <a:spcPts val="0"/>
              </a:spcAft>
              <a:buClr>
                <a:srgbClr val="000000"/>
              </a:buClr>
              <a:buSzPts val="1400"/>
              <a:buChar char="-"/>
            </a:pPr>
            <a:r>
              <a:rPr lang="en-US" dirty="0" err="1">
                <a:solidFill>
                  <a:srgbClr val="000000"/>
                </a:solidFill>
              </a:rPr>
              <a:t>Lub</a:t>
            </a:r>
            <a:r>
              <a:rPr lang="en-US" dirty="0">
                <a:solidFill>
                  <a:srgbClr val="000000"/>
                </a:solidFill>
              </a:rPr>
              <a:t> </a:t>
            </a:r>
            <a:r>
              <a:rPr lang="en-US" dirty="0" err="1">
                <a:solidFill>
                  <a:srgbClr val="000000"/>
                </a:solidFill>
              </a:rPr>
              <a:t>rooj</a:t>
            </a:r>
            <a:r>
              <a:rPr lang="en-US" dirty="0">
                <a:solidFill>
                  <a:srgbClr val="000000"/>
                </a:solidFill>
              </a:rPr>
              <a:t> </a:t>
            </a:r>
            <a:r>
              <a:rPr lang="en-US" dirty="0" err="1">
                <a:solidFill>
                  <a:srgbClr val="000000"/>
                </a:solidFill>
              </a:rPr>
              <a:t>zaum</a:t>
            </a:r>
            <a:endParaRPr lang="en-US" dirty="0">
              <a:solidFill>
                <a:srgbClr val="000000"/>
              </a:solidFill>
            </a:endParaRPr>
          </a:p>
          <a:p>
            <a:pPr marL="914400" lvl="1" indent="-317500" algn="l" rtl="0">
              <a:spcBef>
                <a:spcPts val="0"/>
              </a:spcBef>
              <a:spcAft>
                <a:spcPts val="0"/>
              </a:spcAft>
              <a:buClr>
                <a:srgbClr val="000000"/>
              </a:buClr>
              <a:buSzPts val="1400"/>
              <a:buChar char="-"/>
            </a:pPr>
            <a:r>
              <a:rPr lang="en-US" dirty="0">
                <a:solidFill>
                  <a:srgbClr val="000000"/>
                </a:solidFill>
              </a:rPr>
              <a:t>Tus </a:t>
            </a:r>
            <a:r>
              <a:rPr lang="en-US" dirty="0" err="1">
                <a:solidFill>
                  <a:srgbClr val="000000"/>
                </a:solidFill>
              </a:rPr>
              <a:t>tuav</a:t>
            </a:r>
            <a:r>
              <a:rPr lang="en-US" dirty="0">
                <a:solidFill>
                  <a:srgbClr val="000000"/>
                </a:solidFill>
              </a:rPr>
              <a:t> </a:t>
            </a:r>
            <a:r>
              <a:rPr lang="en-US" dirty="0" err="1">
                <a:solidFill>
                  <a:srgbClr val="000000"/>
                </a:solidFill>
              </a:rPr>
              <a:t>sij</a:t>
            </a:r>
            <a:r>
              <a:rPr lang="en-US" dirty="0">
                <a:solidFill>
                  <a:srgbClr val="000000"/>
                </a:solidFill>
              </a:rPr>
              <a:t> </a:t>
            </a:r>
            <a:r>
              <a:rPr lang="en-US" dirty="0" err="1">
                <a:solidFill>
                  <a:srgbClr val="000000"/>
                </a:solidFill>
              </a:rPr>
              <a:t>hawm</a:t>
            </a:r>
            <a:endParaRPr lang="en-US" dirty="0">
              <a:solidFill>
                <a:srgbClr val="000000"/>
              </a:solidFill>
            </a:endParaRPr>
          </a:p>
          <a:p>
            <a:pPr marL="914400" lvl="1" indent="-317500" algn="l" rtl="0">
              <a:spcBef>
                <a:spcPts val="0"/>
              </a:spcBef>
              <a:spcAft>
                <a:spcPts val="0"/>
              </a:spcAft>
              <a:buClr>
                <a:srgbClr val="000000"/>
              </a:buClr>
              <a:buSzPts val="1400"/>
              <a:buChar char="-"/>
            </a:pPr>
            <a:r>
              <a:rPr lang="en-US" dirty="0">
                <a:solidFill>
                  <a:srgbClr val="000000"/>
                </a:solidFill>
              </a:rPr>
              <a:t>Tus </a:t>
            </a:r>
            <a:r>
              <a:rPr lang="en-US" dirty="0" err="1">
                <a:solidFill>
                  <a:srgbClr val="000000"/>
                </a:solidFill>
              </a:rPr>
              <a:t>txhais</a:t>
            </a:r>
            <a:r>
              <a:rPr lang="en-US" dirty="0">
                <a:solidFill>
                  <a:srgbClr val="000000"/>
                </a:solidFill>
              </a:rPr>
              <a:t> </a:t>
            </a:r>
            <a:r>
              <a:rPr lang="en-US" dirty="0" err="1">
                <a:solidFill>
                  <a:srgbClr val="000000"/>
                </a:solidFill>
              </a:rPr>
              <a:t>lus</a:t>
            </a:r>
            <a:r>
              <a:rPr lang="en-US" dirty="0">
                <a:solidFill>
                  <a:srgbClr val="000000"/>
                </a:solidFill>
              </a:rPr>
              <a:t> </a:t>
            </a:r>
            <a:r>
              <a:rPr lang="en-US" dirty="0" err="1">
                <a:solidFill>
                  <a:srgbClr val="000000"/>
                </a:solidFill>
              </a:rPr>
              <a:t>yog</a:t>
            </a:r>
            <a:r>
              <a:rPr lang="en-US" dirty="0">
                <a:solidFill>
                  <a:srgbClr val="000000"/>
                </a:solidFill>
              </a:rPr>
              <a:t> </a:t>
            </a:r>
            <a:r>
              <a:rPr lang="en-US" dirty="0" err="1">
                <a:solidFill>
                  <a:srgbClr val="000000"/>
                </a:solidFill>
              </a:rPr>
              <a:t>xav</a:t>
            </a:r>
            <a:r>
              <a:rPr lang="en-US" dirty="0">
                <a:solidFill>
                  <a:srgbClr val="000000"/>
                </a:solidFill>
              </a:rPr>
              <a:t> tau</a:t>
            </a:r>
          </a:p>
          <a:p>
            <a:pPr marL="914400" lvl="1" indent="-317500" algn="l" rtl="0">
              <a:spcBef>
                <a:spcPts val="0"/>
              </a:spcBef>
              <a:spcAft>
                <a:spcPts val="0"/>
              </a:spcAft>
              <a:buClr>
                <a:srgbClr val="000000"/>
              </a:buClr>
              <a:buSzPts val="1400"/>
              <a:buChar char="-"/>
            </a:pPr>
            <a:r>
              <a:rPr lang="en-US" dirty="0" err="1">
                <a:solidFill>
                  <a:srgbClr val="000000"/>
                </a:solidFill>
              </a:rPr>
              <a:t>qee</a:t>
            </a:r>
            <a:r>
              <a:rPr lang="en-US" dirty="0">
                <a:solidFill>
                  <a:srgbClr val="000000"/>
                </a:solidFill>
              </a:rPr>
              <a:t> tug los </a:t>
            </a:r>
            <a:r>
              <a:rPr lang="en-US" dirty="0" err="1">
                <a:solidFill>
                  <a:srgbClr val="000000"/>
                </a:solidFill>
              </a:rPr>
              <a:t>qhia</a:t>
            </a:r>
            <a:r>
              <a:rPr lang="en-US" dirty="0">
                <a:solidFill>
                  <a:srgbClr val="000000"/>
                </a:solidFill>
              </a:rPr>
              <a:t> </a:t>
            </a:r>
            <a:r>
              <a:rPr lang="en-US" dirty="0" err="1">
                <a:solidFill>
                  <a:srgbClr val="000000"/>
                </a:solidFill>
              </a:rPr>
              <a:t>zaj</a:t>
            </a:r>
            <a:r>
              <a:rPr lang="en-US" dirty="0">
                <a:solidFill>
                  <a:srgbClr val="000000"/>
                </a:solidFill>
              </a:rPr>
              <a:t> </a:t>
            </a:r>
            <a:r>
              <a:rPr lang="en-US" dirty="0" err="1">
                <a:solidFill>
                  <a:srgbClr val="000000"/>
                </a:solidFill>
              </a:rPr>
              <a:t>lus</a:t>
            </a:r>
            <a:r>
              <a:rPr lang="en-US" dirty="0">
                <a:solidFill>
                  <a:srgbClr val="000000"/>
                </a:solidFill>
              </a:rPr>
              <a:t> </a:t>
            </a:r>
            <a:r>
              <a:rPr lang="en-US" dirty="0" err="1">
                <a:solidFill>
                  <a:srgbClr val="000000"/>
                </a:solidFill>
              </a:rPr>
              <a:t>tim</a:t>
            </a:r>
            <a:r>
              <a:rPr lang="en-US" dirty="0">
                <a:solidFill>
                  <a:srgbClr val="000000"/>
                </a:solidFill>
              </a:rPr>
              <a:t> </a:t>
            </a:r>
            <a:r>
              <a:rPr lang="en-US" dirty="0" err="1">
                <a:solidFill>
                  <a:srgbClr val="000000"/>
                </a:solidFill>
              </a:rPr>
              <a:t>khawv</a:t>
            </a:r>
            <a:r>
              <a:rPr lang="en-US" dirty="0">
                <a:solidFill>
                  <a:srgbClr val="000000"/>
                </a:solidFill>
              </a:rPr>
              <a:t>: Vim li </a:t>
            </a:r>
            <a:r>
              <a:rPr lang="en-US" dirty="0" err="1">
                <a:solidFill>
                  <a:srgbClr val="000000"/>
                </a:solidFill>
              </a:rPr>
              <a:t>cas</a:t>
            </a:r>
            <a:r>
              <a:rPr lang="en-US" dirty="0">
                <a:solidFill>
                  <a:srgbClr val="000000"/>
                </a:solidFill>
              </a:rPr>
              <a:t> </a:t>
            </a:r>
            <a:r>
              <a:rPr lang="en-US" dirty="0" err="1">
                <a:solidFill>
                  <a:srgbClr val="000000"/>
                </a:solidFill>
              </a:rPr>
              <a:t>qhov</a:t>
            </a:r>
            <a:r>
              <a:rPr lang="en-US" dirty="0">
                <a:solidFill>
                  <a:srgbClr val="000000"/>
                </a:solidFill>
              </a:rPr>
              <a:t> </a:t>
            </a:r>
            <a:r>
              <a:rPr lang="en-US" dirty="0" err="1">
                <a:solidFill>
                  <a:srgbClr val="000000"/>
                </a:solidFill>
              </a:rPr>
              <a:t>teeb</a:t>
            </a:r>
            <a:r>
              <a:rPr lang="en-US" dirty="0">
                <a:solidFill>
                  <a:srgbClr val="000000"/>
                </a:solidFill>
              </a:rPr>
              <a:t> </a:t>
            </a:r>
            <a:r>
              <a:rPr lang="en-US" dirty="0" err="1">
                <a:solidFill>
                  <a:srgbClr val="000000"/>
                </a:solidFill>
              </a:rPr>
              <a:t>meem</a:t>
            </a:r>
            <a:r>
              <a:rPr lang="en-US" dirty="0">
                <a:solidFill>
                  <a:srgbClr val="000000"/>
                </a:solidFill>
              </a:rPr>
              <a:t> no </a:t>
            </a:r>
            <a:r>
              <a:rPr lang="en-US" dirty="0" err="1">
                <a:solidFill>
                  <a:srgbClr val="000000"/>
                </a:solidFill>
              </a:rPr>
              <a:t>thiab</a:t>
            </a:r>
            <a:r>
              <a:rPr lang="en-US" dirty="0">
                <a:solidFill>
                  <a:srgbClr val="000000"/>
                </a:solidFill>
              </a:rPr>
              <a:t> </a:t>
            </a:r>
            <a:r>
              <a:rPr lang="en-US" dirty="0" err="1">
                <a:solidFill>
                  <a:srgbClr val="000000"/>
                </a:solidFill>
              </a:rPr>
              <a:t>tseem</a:t>
            </a:r>
            <a:r>
              <a:rPr lang="en-US" dirty="0">
                <a:solidFill>
                  <a:srgbClr val="000000"/>
                </a:solidFill>
              </a:rPr>
              <a:t> </a:t>
            </a:r>
            <a:r>
              <a:rPr lang="en-US" dirty="0" err="1">
                <a:solidFill>
                  <a:srgbClr val="000000"/>
                </a:solidFill>
              </a:rPr>
              <a:t>ceeb</a:t>
            </a:r>
            <a:endParaRPr lang="en-US" dirty="0">
              <a:solidFill>
                <a:srgbClr val="000000"/>
              </a:solidFill>
            </a:endParaRPr>
          </a:p>
          <a:p>
            <a:pPr marL="914400" lvl="1" indent="-317500" algn="l" rtl="0">
              <a:spcBef>
                <a:spcPts val="0"/>
              </a:spcBef>
              <a:spcAft>
                <a:spcPts val="0"/>
              </a:spcAft>
              <a:buClr>
                <a:srgbClr val="000000"/>
              </a:buClr>
              <a:buSzPts val="1400"/>
              <a:buChar char="-"/>
            </a:pPr>
            <a:r>
              <a:rPr lang="en-US" dirty="0" err="1">
                <a:solidFill>
                  <a:srgbClr val="000000"/>
                </a:solidFill>
              </a:rPr>
              <a:t>Qhia</a:t>
            </a:r>
            <a:r>
              <a:rPr lang="en-US" dirty="0">
                <a:solidFill>
                  <a:srgbClr val="000000"/>
                </a:solidFill>
              </a:rPr>
              <a:t> </a:t>
            </a:r>
            <a:r>
              <a:rPr lang="en-US" dirty="0" err="1">
                <a:solidFill>
                  <a:srgbClr val="000000"/>
                </a:solidFill>
              </a:rPr>
              <a:t>cov</a:t>
            </a:r>
            <a:r>
              <a:rPr lang="en-US" dirty="0">
                <a:solidFill>
                  <a:srgbClr val="000000"/>
                </a:solidFill>
              </a:rPr>
              <a:t> </a:t>
            </a:r>
            <a:r>
              <a:rPr lang="en-US" dirty="0" err="1">
                <a:solidFill>
                  <a:srgbClr val="000000"/>
                </a:solidFill>
              </a:rPr>
              <a:t>lus</a:t>
            </a:r>
            <a:r>
              <a:rPr lang="en-US" dirty="0">
                <a:solidFill>
                  <a:srgbClr val="000000"/>
                </a:solidFill>
              </a:rPr>
              <a:t> </a:t>
            </a:r>
            <a:r>
              <a:rPr lang="en-US" dirty="0" err="1">
                <a:solidFill>
                  <a:srgbClr val="000000"/>
                </a:solidFill>
              </a:rPr>
              <a:t>nug</a:t>
            </a:r>
            <a:r>
              <a:rPr lang="en-US" dirty="0">
                <a:solidFill>
                  <a:srgbClr val="000000"/>
                </a:solidFill>
              </a:rPr>
              <a:t> </a:t>
            </a:r>
            <a:r>
              <a:rPr lang="en-US" dirty="0" err="1">
                <a:solidFill>
                  <a:srgbClr val="000000"/>
                </a:solidFill>
              </a:rPr>
              <a:t>ntawm</a:t>
            </a:r>
            <a:r>
              <a:rPr lang="en-US" dirty="0">
                <a:solidFill>
                  <a:srgbClr val="000000"/>
                </a:solidFill>
              </a:rPr>
              <a:t> </a:t>
            </a:r>
            <a:r>
              <a:rPr lang="en-US" dirty="0" err="1">
                <a:solidFill>
                  <a:srgbClr val="000000"/>
                </a:solidFill>
              </a:rPr>
              <a:t>txhua</a:t>
            </a:r>
            <a:r>
              <a:rPr lang="en-US" dirty="0">
                <a:solidFill>
                  <a:srgbClr val="000000"/>
                </a:solidFill>
              </a:rPr>
              <a:t> </a:t>
            </a:r>
            <a:r>
              <a:rPr lang="en-US" dirty="0" err="1">
                <a:solidFill>
                  <a:srgbClr val="000000"/>
                </a:solidFill>
              </a:rPr>
              <a:t>tus</a:t>
            </a:r>
            <a:endParaRPr dirty="0">
              <a:solidFill>
                <a:srgbClr val="000000"/>
              </a:solidFill>
            </a:endParaRPr>
          </a:p>
          <a:p>
            <a:pPr marL="457200" lvl="0" indent="-342900" algn="l" rtl="0">
              <a:spcBef>
                <a:spcPts val="0"/>
              </a:spcBef>
              <a:spcAft>
                <a:spcPts val="0"/>
              </a:spcAft>
              <a:buClr>
                <a:srgbClr val="000000"/>
              </a:buClr>
              <a:buSzPts val="1800"/>
              <a:buChar char="-"/>
            </a:pPr>
            <a:r>
              <a:rPr lang="en" sz="1700" dirty="0">
                <a:solidFill>
                  <a:srgbClr val="000000"/>
                </a:solidFill>
              </a:rPr>
              <a:t>Xyaum!</a:t>
            </a:r>
            <a:endParaRPr sz="1700" dirty="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ctrTitle" idx="4294967295"/>
          </p:nvPr>
        </p:nvSpPr>
        <p:spPr>
          <a:xfrm>
            <a:off x="997425" y="152389"/>
            <a:ext cx="7136700" cy="1022400"/>
          </a:xfrm>
          <a:prstGeom prst="rect">
            <a:avLst/>
          </a:prstGeom>
          <a:noFill/>
          <a:ln>
            <a:noFill/>
          </a:ln>
        </p:spPr>
        <p:txBody>
          <a:bodyPr spcFirstLastPara="1" wrap="square" lIns="91425" tIns="91425" rIns="91425" bIns="91425" anchor="t" anchorCtr="0">
            <a:noAutofit/>
          </a:bodyPr>
          <a:lstStyle/>
          <a:p>
            <a:pPr marL="0" marR="0" lvl="0" indent="0" algn="ctr" rtl="0">
              <a:lnSpc>
                <a:spcPct val="90000"/>
              </a:lnSpc>
              <a:spcBef>
                <a:spcPts val="0"/>
              </a:spcBef>
              <a:spcAft>
                <a:spcPts val="0"/>
              </a:spcAft>
              <a:buClr>
                <a:schemeClr val="dk1"/>
              </a:buClr>
              <a:buSzPts val="3300"/>
              <a:buFont typeface="Calibri"/>
              <a:buNone/>
            </a:pPr>
            <a:r>
              <a:rPr lang="en" b="1" i="0" u="none" strike="noStrike" cap="none" dirty="0">
                <a:solidFill>
                  <a:schemeClr val="dk1"/>
                </a:solidFill>
                <a:latin typeface="Calibri"/>
                <a:ea typeface="Calibri"/>
                <a:cs typeface="Calibri"/>
                <a:sym typeface="Calibri"/>
              </a:rPr>
              <a:t>Zoo siab txais tos</a:t>
            </a:r>
            <a:r>
              <a:rPr lang="en" b="1" dirty="0">
                <a:latin typeface="Calibri"/>
                <a:ea typeface="Calibri"/>
                <a:cs typeface="Calibri"/>
                <a:sym typeface="Calibri"/>
              </a:rPr>
              <a:t>, Cov lus qhia ntawm</a:t>
            </a:r>
            <a:r>
              <a:rPr lang="en" b="1" i="0" u="none" strike="noStrike" cap="none" dirty="0">
                <a:solidFill>
                  <a:schemeClr val="dk1"/>
                </a:solidFill>
                <a:latin typeface="Calibri"/>
                <a:ea typeface="Calibri"/>
                <a:cs typeface="Calibri"/>
                <a:sym typeface="Calibri"/>
              </a:rPr>
              <a:t> Zoom</a:t>
            </a:r>
            <a:endParaRPr b="1" i="0" u="none" strike="noStrike" cap="none" dirty="0">
              <a:solidFill>
                <a:schemeClr val="dk1"/>
              </a:solidFill>
              <a:latin typeface="Calibri"/>
              <a:ea typeface="Calibri"/>
              <a:cs typeface="Calibri"/>
              <a:sym typeface="Calibri"/>
            </a:endParaRPr>
          </a:p>
          <a:p>
            <a:pPr marL="0" marR="0" lvl="0" indent="0" algn="ctr" rtl="0">
              <a:lnSpc>
                <a:spcPct val="90000"/>
              </a:lnSpc>
              <a:spcBef>
                <a:spcPts val="0"/>
              </a:spcBef>
              <a:spcAft>
                <a:spcPts val="0"/>
              </a:spcAft>
              <a:buClr>
                <a:schemeClr val="dk1"/>
              </a:buClr>
              <a:buSzPts val="3300"/>
              <a:buFont typeface="Calibri"/>
              <a:buNone/>
            </a:pPr>
            <a:r>
              <a:rPr lang="en" b="1" i="0" u="none" strike="noStrike" cap="none" dirty="0">
                <a:solidFill>
                  <a:schemeClr val="dk1"/>
                </a:solidFill>
                <a:latin typeface="Calibri"/>
                <a:ea typeface="Calibri"/>
                <a:cs typeface="Calibri"/>
                <a:sym typeface="Calibri"/>
              </a:rPr>
              <a:t>Bienvenidos, Instrucciones para Zoom</a:t>
            </a:r>
            <a:endParaRPr b="1" i="0" u="none" strike="noStrike" cap="none" dirty="0">
              <a:solidFill>
                <a:schemeClr val="dk1"/>
              </a:solidFill>
              <a:latin typeface="Calibri"/>
              <a:ea typeface="Calibri"/>
              <a:cs typeface="Calibri"/>
              <a:sym typeface="Calibri"/>
            </a:endParaRPr>
          </a:p>
        </p:txBody>
      </p:sp>
      <p:sp>
        <p:nvSpPr>
          <p:cNvPr id="62" name="Google Shape;62;p14"/>
          <p:cNvSpPr txBox="1">
            <a:spLocks noGrp="1"/>
          </p:cNvSpPr>
          <p:nvPr>
            <p:ph type="subTitle" idx="4294967295"/>
          </p:nvPr>
        </p:nvSpPr>
        <p:spPr>
          <a:xfrm>
            <a:off x="158225" y="1216000"/>
            <a:ext cx="7136700" cy="7926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chemeClr val="dk1"/>
              </a:buClr>
              <a:buSzPts val="1700"/>
              <a:buFont typeface="Arial"/>
              <a:buNone/>
            </a:pPr>
            <a:r>
              <a:rPr lang="en" sz="1600" dirty="0">
                <a:solidFill>
                  <a:schemeClr val="dk1"/>
                </a:solidFill>
                <a:latin typeface="Calibri"/>
                <a:ea typeface="Calibri"/>
                <a:cs typeface="Calibri"/>
                <a:sym typeface="Calibri"/>
              </a:rPr>
              <a:t>Xaiv lub icon Ntuj, Tom qab ntawv xaiv koj hom lus</a:t>
            </a:r>
            <a:r>
              <a:rPr lang="en" sz="1600" b="0" i="0" u="none" strike="noStrike" cap="none" dirty="0">
                <a:solidFill>
                  <a:schemeClr val="dk1"/>
                </a:solidFill>
                <a:latin typeface="Calibri"/>
                <a:ea typeface="Calibri"/>
                <a:cs typeface="Calibri"/>
                <a:sym typeface="Calibri"/>
              </a:rPr>
              <a:t> </a:t>
            </a:r>
            <a:endParaRPr sz="1600" dirty="0"/>
          </a:p>
          <a:p>
            <a:pPr marL="0" marR="0" lvl="0" indent="0" algn="l" rtl="0">
              <a:lnSpc>
                <a:spcPct val="90000"/>
              </a:lnSpc>
              <a:spcBef>
                <a:spcPts val="0"/>
              </a:spcBef>
              <a:spcAft>
                <a:spcPts val="0"/>
              </a:spcAft>
              <a:buClr>
                <a:schemeClr val="dk1"/>
              </a:buClr>
              <a:buSzPts val="1700"/>
              <a:buFont typeface="Arial"/>
              <a:buNone/>
            </a:pPr>
            <a:r>
              <a:rPr lang="en" sz="1600" b="0" i="0" u="none" strike="noStrike" cap="none" dirty="0">
                <a:solidFill>
                  <a:schemeClr val="dk1"/>
                </a:solidFill>
                <a:latin typeface="Calibri"/>
                <a:ea typeface="Calibri"/>
                <a:cs typeface="Calibri"/>
                <a:sym typeface="Calibri"/>
              </a:rPr>
              <a:t>Selecciona el Icono de Mundo, Elije Tu Idioma Preferido</a:t>
            </a:r>
            <a:endParaRPr sz="1600" b="0" i="0" u="none" strike="noStrike" cap="none" dirty="0">
              <a:solidFill>
                <a:schemeClr val="dk1"/>
              </a:solidFill>
              <a:highlight>
                <a:srgbClr val="FFF2CC"/>
              </a:highlight>
              <a:latin typeface="Calibri"/>
              <a:ea typeface="Calibri"/>
              <a:cs typeface="Calibri"/>
              <a:sym typeface="Calibri"/>
            </a:endParaRPr>
          </a:p>
          <a:p>
            <a:pPr marL="0" marR="0" lvl="0" indent="0" algn="l" rtl="0">
              <a:lnSpc>
                <a:spcPct val="90000"/>
              </a:lnSpc>
              <a:spcBef>
                <a:spcPts val="0"/>
              </a:spcBef>
              <a:spcAft>
                <a:spcPts val="1200"/>
              </a:spcAft>
              <a:buClr>
                <a:schemeClr val="dk1"/>
              </a:buClr>
              <a:buSzPts val="1700"/>
              <a:buFont typeface="Arial"/>
              <a:buNone/>
            </a:pPr>
            <a:endParaRPr sz="1600" b="0" i="0" u="none" strike="noStrike" cap="none" dirty="0">
              <a:solidFill>
                <a:schemeClr val="dk1"/>
              </a:solidFill>
              <a:latin typeface="Calibri"/>
              <a:ea typeface="Calibri"/>
              <a:cs typeface="Calibri"/>
              <a:sym typeface="Calibri"/>
            </a:endParaRPr>
          </a:p>
        </p:txBody>
      </p:sp>
      <p:pic>
        <p:nvPicPr>
          <p:cNvPr id="63" name="Google Shape;63;p14"/>
          <p:cNvPicPr preferRelativeResize="0"/>
          <p:nvPr/>
        </p:nvPicPr>
        <p:blipFill rotWithShape="1">
          <a:blip r:embed="rId3">
            <a:alphaModFix/>
          </a:blip>
          <a:srcRect/>
          <a:stretch/>
        </p:blipFill>
        <p:spPr>
          <a:xfrm>
            <a:off x="202826" y="1955653"/>
            <a:ext cx="8839198" cy="355345"/>
          </a:xfrm>
          <a:prstGeom prst="rect">
            <a:avLst/>
          </a:prstGeom>
          <a:noFill/>
          <a:ln>
            <a:noFill/>
          </a:ln>
        </p:spPr>
      </p:pic>
      <p:sp>
        <p:nvSpPr>
          <p:cNvPr id="64" name="Google Shape;64;p14"/>
          <p:cNvSpPr/>
          <p:nvPr/>
        </p:nvSpPr>
        <p:spPr>
          <a:xfrm rot="-10796772">
            <a:off x="5492932" y="1397301"/>
            <a:ext cx="319500" cy="495900"/>
          </a:xfrm>
          <a:prstGeom prst="up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rgbClr val="FF0000"/>
              </a:solidFill>
              <a:latin typeface="Calibri"/>
              <a:ea typeface="Calibri"/>
              <a:cs typeface="Calibri"/>
              <a:sym typeface="Calibri"/>
            </a:endParaRPr>
          </a:p>
        </p:txBody>
      </p:sp>
      <p:pic>
        <p:nvPicPr>
          <p:cNvPr id="65" name="Google Shape;65;p14"/>
          <p:cNvPicPr preferRelativeResize="0"/>
          <p:nvPr/>
        </p:nvPicPr>
        <p:blipFill rotWithShape="1">
          <a:blip r:embed="rId4">
            <a:alphaModFix/>
          </a:blip>
          <a:srcRect t="78025" r="16826" b="3819"/>
          <a:stretch/>
        </p:blipFill>
        <p:spPr>
          <a:xfrm>
            <a:off x="165000" y="2460225"/>
            <a:ext cx="8914848" cy="1094572"/>
          </a:xfrm>
          <a:prstGeom prst="rect">
            <a:avLst/>
          </a:prstGeom>
          <a:noFill/>
          <a:ln>
            <a:noFill/>
          </a:ln>
        </p:spPr>
      </p:pic>
      <p:sp>
        <p:nvSpPr>
          <p:cNvPr id="66" name="Google Shape;66;p14"/>
          <p:cNvSpPr/>
          <p:nvPr/>
        </p:nvSpPr>
        <p:spPr>
          <a:xfrm rot="-5397232">
            <a:off x="6425113" y="2381136"/>
            <a:ext cx="372600" cy="849900"/>
          </a:xfrm>
          <a:prstGeom prst="up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spcBef>
                <a:spcPts val="0"/>
              </a:spcBef>
              <a:spcAft>
                <a:spcPts val="0"/>
              </a:spcAft>
              <a:buNone/>
            </a:pPr>
            <a:endParaRPr sz="1800">
              <a:solidFill>
                <a:srgbClr val="FF0000"/>
              </a:solidFill>
              <a:latin typeface="Calibri"/>
              <a:ea typeface="Calibri"/>
              <a:cs typeface="Calibri"/>
              <a:sym typeface="Calibri"/>
            </a:endParaRPr>
          </a:p>
        </p:txBody>
      </p:sp>
      <p:sp>
        <p:nvSpPr>
          <p:cNvPr id="67" name="Google Shape;67;p14"/>
          <p:cNvSpPr txBox="1">
            <a:spLocks noGrp="1"/>
          </p:cNvSpPr>
          <p:nvPr>
            <p:ph type="subTitle" idx="4294967295"/>
          </p:nvPr>
        </p:nvSpPr>
        <p:spPr>
          <a:xfrm>
            <a:off x="107725" y="4350225"/>
            <a:ext cx="8972100" cy="5367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rgbClr val="6AA84F"/>
              </a:buClr>
              <a:buSzPts val="1300"/>
              <a:buFont typeface="Arial"/>
              <a:buNone/>
            </a:pPr>
            <a:r>
              <a:rPr lang="en" sz="1200" dirty="0">
                <a:solidFill>
                  <a:srgbClr val="6AA84F"/>
                </a:solidFill>
                <a:latin typeface="Calibri"/>
                <a:ea typeface="Calibri"/>
                <a:cs typeface="Calibri"/>
                <a:sym typeface="Calibri"/>
              </a:rPr>
              <a:t>Kev txhawb nqa tev no lo ntsis</a:t>
            </a:r>
            <a:r>
              <a:rPr lang="en" sz="1200" b="0" i="0" u="none" strike="noStrike" cap="none" dirty="0">
                <a:solidFill>
                  <a:srgbClr val="6AA84F"/>
                </a:solidFill>
                <a:latin typeface="Calibri"/>
                <a:ea typeface="Calibri"/>
                <a:cs typeface="Calibri"/>
                <a:sym typeface="Calibri"/>
              </a:rPr>
              <a:t>:</a:t>
            </a:r>
            <a:endParaRPr sz="1200" dirty="0"/>
          </a:p>
          <a:p>
            <a:pPr marL="0" marR="0" lvl="0" indent="0" algn="l" rtl="0">
              <a:lnSpc>
                <a:spcPct val="90000"/>
              </a:lnSpc>
              <a:spcBef>
                <a:spcPts val="0"/>
              </a:spcBef>
              <a:spcAft>
                <a:spcPts val="1200"/>
              </a:spcAft>
              <a:buClr>
                <a:srgbClr val="6AA84F"/>
              </a:buClr>
              <a:buSzPts val="1300"/>
              <a:buFont typeface="Arial"/>
              <a:buNone/>
            </a:pPr>
            <a:r>
              <a:rPr lang="en" sz="1200" b="0" i="0" u="none" strike="noStrike" cap="none" dirty="0">
                <a:solidFill>
                  <a:srgbClr val="6AA84F"/>
                </a:solidFill>
                <a:latin typeface="Calibri"/>
                <a:ea typeface="Calibri"/>
                <a:cs typeface="Calibri"/>
                <a:sym typeface="Calibri"/>
              </a:rPr>
              <a:t>Para </a:t>
            </a:r>
            <a:r>
              <a:rPr lang="en" sz="1200" b="0" i="0" u="none" strike="noStrike" cap="none" dirty="0" err="1">
                <a:solidFill>
                  <a:srgbClr val="6AA84F"/>
                </a:solidFill>
                <a:latin typeface="Calibri"/>
                <a:ea typeface="Calibri"/>
                <a:cs typeface="Calibri"/>
                <a:sym typeface="Calibri"/>
              </a:rPr>
              <a:t>Apoyo</a:t>
            </a:r>
            <a:r>
              <a:rPr lang="en" sz="1200" b="0" i="0" u="none" strike="noStrike" cap="none" dirty="0">
                <a:solidFill>
                  <a:srgbClr val="6AA84F"/>
                </a:solidFill>
                <a:latin typeface="Calibri"/>
                <a:ea typeface="Calibri"/>
                <a:cs typeface="Calibri"/>
                <a:sym typeface="Calibri"/>
              </a:rPr>
              <a:t> Técnico:</a:t>
            </a:r>
            <a:endParaRPr sz="1200" b="0" i="0" u="none" strike="noStrike" cap="none" dirty="0">
              <a:solidFill>
                <a:srgbClr val="6AA84F"/>
              </a:solidFill>
              <a:latin typeface="Calibri"/>
              <a:ea typeface="Calibri"/>
              <a:cs typeface="Calibri"/>
              <a:sym typeface="Calibri"/>
            </a:endParaRPr>
          </a:p>
        </p:txBody>
      </p:sp>
      <p:sp>
        <p:nvSpPr>
          <p:cNvPr id="68" name="Google Shape;68;p14"/>
          <p:cNvSpPr txBox="1">
            <a:spLocks noGrp="1"/>
          </p:cNvSpPr>
          <p:nvPr>
            <p:ph type="subTitle" idx="4294967295"/>
          </p:nvPr>
        </p:nvSpPr>
        <p:spPr>
          <a:xfrm>
            <a:off x="259950" y="3679400"/>
            <a:ext cx="8624100" cy="496200"/>
          </a:xfrm>
          <a:prstGeom prst="rect">
            <a:avLst/>
          </a:prstGeom>
          <a:noFill/>
          <a:ln>
            <a:noFill/>
          </a:ln>
        </p:spPr>
        <p:txBody>
          <a:bodyPr spcFirstLastPara="1" wrap="square" lIns="91425" tIns="91425" rIns="91425" bIns="91425" anchor="t" anchorCtr="0">
            <a:noAutofit/>
          </a:bodyPr>
          <a:lstStyle/>
          <a:p>
            <a:pPr marL="0" marR="0" lvl="0" indent="0" algn="l" rtl="0">
              <a:lnSpc>
                <a:spcPct val="90000"/>
              </a:lnSpc>
              <a:spcBef>
                <a:spcPts val="0"/>
              </a:spcBef>
              <a:spcAft>
                <a:spcPts val="0"/>
              </a:spcAft>
              <a:buClr>
                <a:schemeClr val="dk1"/>
              </a:buClr>
              <a:buSzPts val="1100"/>
              <a:buFont typeface="Arial"/>
              <a:buNone/>
            </a:pPr>
            <a:r>
              <a:rPr lang="en" sz="1000" dirty="0">
                <a:solidFill>
                  <a:schemeClr val="dk1"/>
                </a:solidFill>
                <a:latin typeface="Calibri"/>
                <a:ea typeface="Calibri"/>
                <a:cs typeface="Calibri"/>
                <a:sym typeface="Calibri"/>
              </a:rPr>
              <a:t>Lub rooj sib tham yuav muaj kev txhais lus ib txhij, yog li txais tos koj li kev tawm tswv yim ua koj hom lus</a:t>
            </a:r>
            <a:r>
              <a:rPr lang="en" sz="1000" b="0" i="0" u="none" strike="noStrike" cap="none" dirty="0">
                <a:solidFill>
                  <a:schemeClr val="dk1"/>
                </a:solidFill>
                <a:latin typeface="Calibri"/>
                <a:ea typeface="Calibri"/>
                <a:cs typeface="Calibri"/>
                <a:sym typeface="Calibri"/>
              </a:rPr>
              <a:t>. </a:t>
            </a:r>
            <a:endParaRPr sz="1000" dirty="0"/>
          </a:p>
          <a:p>
            <a:pPr marL="0" marR="0" lvl="0" indent="0" algn="l" rtl="0">
              <a:lnSpc>
                <a:spcPct val="90000"/>
              </a:lnSpc>
              <a:spcBef>
                <a:spcPts val="0"/>
              </a:spcBef>
              <a:spcAft>
                <a:spcPts val="1200"/>
              </a:spcAft>
              <a:buClr>
                <a:schemeClr val="dk1"/>
              </a:buClr>
              <a:buSzPts val="1100"/>
              <a:buFont typeface="Arial"/>
              <a:buNone/>
            </a:pPr>
            <a:r>
              <a:rPr lang="en" sz="1000" b="0" i="0" u="none" strike="noStrike" cap="none" dirty="0">
                <a:solidFill>
                  <a:schemeClr val="dk1"/>
                </a:solidFill>
                <a:latin typeface="Calibri"/>
                <a:ea typeface="Calibri"/>
                <a:cs typeface="Calibri"/>
                <a:sym typeface="Calibri"/>
              </a:rPr>
              <a:t>La junta </a:t>
            </a:r>
            <a:r>
              <a:rPr lang="en" sz="1000" b="0" i="0" u="none" strike="noStrike" cap="none" dirty="0" err="1">
                <a:solidFill>
                  <a:schemeClr val="dk1"/>
                </a:solidFill>
                <a:latin typeface="Calibri"/>
                <a:ea typeface="Calibri"/>
                <a:cs typeface="Calibri"/>
                <a:sym typeface="Calibri"/>
              </a:rPr>
              <a:t>será</a:t>
            </a:r>
            <a:r>
              <a:rPr lang="en" sz="1000" b="0" i="0" u="none" strike="noStrike" cap="none" dirty="0">
                <a:solidFill>
                  <a:schemeClr val="dk1"/>
                </a:solidFill>
                <a:latin typeface="Calibri"/>
                <a:ea typeface="Calibri"/>
                <a:cs typeface="Calibri"/>
                <a:sym typeface="Calibri"/>
              </a:rPr>
              <a:t> </a:t>
            </a:r>
            <a:r>
              <a:rPr lang="en" sz="1000" b="0" i="0" u="none" strike="noStrike" cap="none" dirty="0" err="1">
                <a:solidFill>
                  <a:schemeClr val="dk1"/>
                </a:solidFill>
                <a:latin typeface="Calibri"/>
                <a:ea typeface="Calibri"/>
                <a:cs typeface="Calibri"/>
                <a:sym typeface="Calibri"/>
              </a:rPr>
              <a:t>interpretada</a:t>
            </a:r>
            <a:r>
              <a:rPr lang="en" sz="1000" b="0" i="0" u="none" strike="noStrike" cap="none" dirty="0">
                <a:solidFill>
                  <a:schemeClr val="dk1"/>
                </a:solidFill>
                <a:latin typeface="Calibri"/>
                <a:ea typeface="Calibri"/>
                <a:cs typeface="Calibri"/>
                <a:sym typeface="Calibri"/>
              </a:rPr>
              <a:t> </a:t>
            </a:r>
            <a:r>
              <a:rPr lang="en" sz="1000" b="0" i="0" u="none" strike="noStrike" cap="none" dirty="0" err="1">
                <a:solidFill>
                  <a:schemeClr val="dk1"/>
                </a:solidFill>
                <a:latin typeface="Calibri"/>
                <a:ea typeface="Calibri"/>
                <a:cs typeface="Calibri"/>
                <a:sym typeface="Calibri"/>
              </a:rPr>
              <a:t>simultáneamente</a:t>
            </a:r>
            <a:r>
              <a:rPr lang="en" sz="1000" b="0" i="0" u="none" strike="noStrike" cap="none" dirty="0">
                <a:solidFill>
                  <a:schemeClr val="dk1"/>
                </a:solidFill>
                <a:latin typeface="Calibri"/>
                <a:ea typeface="Calibri"/>
                <a:cs typeface="Calibri"/>
                <a:sym typeface="Calibri"/>
              </a:rPr>
              <a:t>, </a:t>
            </a:r>
            <a:r>
              <a:rPr lang="en" sz="1000" b="0" i="0" u="none" strike="noStrike" cap="none" dirty="0" err="1">
                <a:solidFill>
                  <a:schemeClr val="dk1"/>
                </a:solidFill>
                <a:latin typeface="Calibri"/>
                <a:ea typeface="Calibri"/>
                <a:cs typeface="Calibri"/>
                <a:sym typeface="Calibri"/>
              </a:rPr>
              <a:t>así</a:t>
            </a:r>
            <a:r>
              <a:rPr lang="en" sz="1000" b="0" i="0" u="none" strike="noStrike" cap="none" dirty="0">
                <a:solidFill>
                  <a:schemeClr val="dk1"/>
                </a:solidFill>
                <a:latin typeface="Calibri"/>
                <a:ea typeface="Calibri"/>
                <a:cs typeface="Calibri"/>
                <a:sym typeface="Calibri"/>
              </a:rPr>
              <a:t> que le </a:t>
            </a:r>
            <a:r>
              <a:rPr lang="en" sz="1000" b="0" i="0" u="none" strike="noStrike" cap="none" dirty="0" err="1">
                <a:solidFill>
                  <a:schemeClr val="dk1"/>
                </a:solidFill>
                <a:latin typeface="Calibri"/>
                <a:ea typeface="Calibri"/>
                <a:cs typeface="Calibri"/>
                <a:sym typeface="Calibri"/>
              </a:rPr>
              <a:t>invitamos</a:t>
            </a:r>
            <a:r>
              <a:rPr lang="en" sz="1000" b="0" i="0" u="none" strike="noStrike" cap="none" dirty="0">
                <a:solidFill>
                  <a:schemeClr val="dk1"/>
                </a:solidFill>
                <a:latin typeface="Calibri"/>
                <a:ea typeface="Calibri"/>
                <a:cs typeface="Calibri"/>
                <a:sym typeface="Calibri"/>
              </a:rPr>
              <a:t> a que </a:t>
            </a:r>
            <a:r>
              <a:rPr lang="en" sz="1000" b="0" i="0" u="none" strike="noStrike" cap="none" dirty="0" err="1">
                <a:solidFill>
                  <a:schemeClr val="dk1"/>
                </a:solidFill>
                <a:latin typeface="Calibri"/>
                <a:ea typeface="Calibri"/>
                <a:cs typeface="Calibri"/>
                <a:sym typeface="Calibri"/>
              </a:rPr>
              <a:t>haga</a:t>
            </a:r>
            <a:r>
              <a:rPr lang="en" sz="1000" b="0" i="0" u="none" strike="noStrike" cap="none" dirty="0">
                <a:solidFill>
                  <a:schemeClr val="dk1"/>
                </a:solidFill>
                <a:latin typeface="Calibri"/>
                <a:ea typeface="Calibri"/>
                <a:cs typeface="Calibri"/>
                <a:sym typeface="Calibri"/>
              </a:rPr>
              <a:t> </a:t>
            </a:r>
            <a:r>
              <a:rPr lang="en" sz="1000" b="0" i="0" u="none" strike="noStrike" cap="none" dirty="0" err="1">
                <a:solidFill>
                  <a:schemeClr val="dk1"/>
                </a:solidFill>
                <a:latin typeface="Calibri"/>
                <a:ea typeface="Calibri"/>
                <a:cs typeface="Calibri"/>
                <a:sym typeface="Calibri"/>
              </a:rPr>
              <a:t>comentarios</a:t>
            </a:r>
            <a:r>
              <a:rPr lang="en" sz="1000" b="0" i="0" u="none" strike="noStrike" cap="none" dirty="0">
                <a:solidFill>
                  <a:schemeClr val="dk1"/>
                </a:solidFill>
                <a:latin typeface="Calibri"/>
                <a:ea typeface="Calibri"/>
                <a:cs typeface="Calibri"/>
                <a:sym typeface="Calibri"/>
              </a:rPr>
              <a:t> </a:t>
            </a:r>
            <a:r>
              <a:rPr lang="en" sz="1000" b="0" i="0" u="none" strike="noStrike" cap="none" dirty="0" err="1">
                <a:solidFill>
                  <a:schemeClr val="dk1"/>
                </a:solidFill>
                <a:latin typeface="Calibri"/>
                <a:ea typeface="Calibri"/>
                <a:cs typeface="Calibri"/>
                <a:sym typeface="Calibri"/>
              </a:rPr>
              <a:t>en</a:t>
            </a:r>
            <a:r>
              <a:rPr lang="en" sz="1000" b="0" i="0" u="none" strike="noStrike" cap="none" dirty="0">
                <a:solidFill>
                  <a:schemeClr val="dk1"/>
                </a:solidFill>
                <a:latin typeface="Calibri"/>
                <a:ea typeface="Calibri"/>
                <a:cs typeface="Calibri"/>
                <a:sym typeface="Calibri"/>
              </a:rPr>
              <a:t> </a:t>
            </a:r>
            <a:r>
              <a:rPr lang="en" sz="1000" b="0" i="0" u="none" strike="noStrike" cap="none" dirty="0" err="1">
                <a:solidFill>
                  <a:schemeClr val="dk1"/>
                </a:solidFill>
                <a:latin typeface="Calibri"/>
                <a:ea typeface="Calibri"/>
                <a:cs typeface="Calibri"/>
                <a:sym typeface="Calibri"/>
              </a:rPr>
              <a:t>su</a:t>
            </a:r>
            <a:r>
              <a:rPr lang="en" sz="1000" b="0" i="0" u="none" strike="noStrike" cap="none" dirty="0">
                <a:solidFill>
                  <a:schemeClr val="dk1"/>
                </a:solidFill>
                <a:latin typeface="Calibri"/>
                <a:ea typeface="Calibri"/>
                <a:cs typeface="Calibri"/>
                <a:sym typeface="Calibri"/>
              </a:rPr>
              <a:t> </a:t>
            </a:r>
            <a:r>
              <a:rPr lang="en" sz="1000" b="0" i="0" u="none" strike="noStrike" cap="none" dirty="0" err="1">
                <a:solidFill>
                  <a:schemeClr val="dk1"/>
                </a:solidFill>
                <a:latin typeface="Calibri"/>
                <a:ea typeface="Calibri"/>
                <a:cs typeface="Calibri"/>
                <a:sym typeface="Calibri"/>
              </a:rPr>
              <a:t>lenguaje</a:t>
            </a:r>
            <a:r>
              <a:rPr lang="en" sz="1000" b="0" i="0" u="none" strike="noStrike" cap="none" dirty="0">
                <a:solidFill>
                  <a:schemeClr val="dk1"/>
                </a:solidFill>
                <a:latin typeface="Calibri"/>
                <a:ea typeface="Calibri"/>
                <a:cs typeface="Calibri"/>
                <a:sym typeface="Calibri"/>
              </a:rPr>
              <a:t> </a:t>
            </a:r>
            <a:r>
              <a:rPr lang="en" sz="1000" b="0" i="0" u="none" strike="noStrike" cap="none" dirty="0" err="1">
                <a:solidFill>
                  <a:schemeClr val="dk1"/>
                </a:solidFill>
                <a:latin typeface="Calibri"/>
                <a:ea typeface="Calibri"/>
                <a:cs typeface="Calibri"/>
                <a:sym typeface="Calibri"/>
              </a:rPr>
              <a:t>nativo</a:t>
            </a:r>
            <a:r>
              <a:rPr lang="en" sz="1000" b="0" i="0" u="none" strike="noStrike" cap="none" dirty="0">
                <a:solidFill>
                  <a:schemeClr val="dk1"/>
                </a:solidFill>
                <a:latin typeface="Calibri"/>
                <a:ea typeface="Calibri"/>
                <a:cs typeface="Calibri"/>
                <a:sym typeface="Calibri"/>
              </a:rPr>
              <a:t>. </a:t>
            </a:r>
            <a:endParaRPr sz="1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84"/>
        <p:cNvGrpSpPr/>
        <p:nvPr/>
      </p:nvGrpSpPr>
      <p:grpSpPr>
        <a:xfrm>
          <a:off x="0" y="0"/>
          <a:ext cx="0" cy="0"/>
          <a:chOff x="0" y="0"/>
          <a:chExt cx="0" cy="0"/>
        </a:xfrm>
      </p:grpSpPr>
      <p:sp>
        <p:nvSpPr>
          <p:cNvPr id="185" name="Google Shape;185;p3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186" name="Google Shape;186;p32"/>
          <p:cNvSpPr txBox="1">
            <a:spLocks noGrp="1"/>
          </p:cNvSpPr>
          <p:nvPr>
            <p:ph type="subTitle" idx="1"/>
          </p:nvPr>
        </p:nvSpPr>
        <p:spPr>
          <a:xfrm>
            <a:off x="311700" y="444975"/>
            <a:ext cx="8520600" cy="4332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600" b="1" dirty="0">
                <a:solidFill>
                  <a:srgbClr val="000000"/>
                </a:solidFill>
              </a:rPr>
              <a:t>KEV NPAJ: </a:t>
            </a:r>
            <a:r>
              <a:rPr lang="en-US" sz="2600" b="1" dirty="0" err="1">
                <a:solidFill>
                  <a:srgbClr val="000000"/>
                </a:solidFill>
              </a:rPr>
              <a:t>Lub</a:t>
            </a:r>
            <a:r>
              <a:rPr lang="en" sz="2600" b="1" dirty="0">
                <a:solidFill>
                  <a:srgbClr val="000000"/>
                </a:solidFill>
              </a:rPr>
              <a:t> Sij Hawm Xyaum: LEEJ TWG</a:t>
            </a:r>
            <a:endParaRPr sz="2600" b="1" dirty="0">
              <a:solidFill>
                <a:srgbClr val="000000"/>
              </a:solidFill>
            </a:endParaRPr>
          </a:p>
          <a:p>
            <a:pPr marL="0" lvl="0" indent="0" algn="l" rtl="0">
              <a:spcBef>
                <a:spcPts val="0"/>
              </a:spcBef>
              <a:spcAft>
                <a:spcPts val="0"/>
              </a:spcAft>
              <a:buNone/>
            </a:pPr>
            <a:endParaRPr b="1" dirty="0">
              <a:solidFill>
                <a:srgbClr val="000000"/>
              </a:solidFill>
            </a:endParaRPr>
          </a:p>
          <a:p>
            <a:pPr marL="0" lvl="0" indent="0" algn="l" rtl="0">
              <a:lnSpc>
                <a:spcPct val="115000"/>
              </a:lnSpc>
              <a:spcBef>
                <a:spcPts val="0"/>
              </a:spcBef>
              <a:spcAft>
                <a:spcPts val="0"/>
              </a:spcAft>
              <a:buNone/>
            </a:pPr>
            <a:r>
              <a:rPr lang="en-US" sz="1600" dirty="0" err="1">
                <a:solidFill>
                  <a:srgbClr val="000000"/>
                </a:solidFill>
              </a:rPr>
              <a:t>Hauv</a:t>
            </a:r>
            <a:r>
              <a:rPr lang="en-US" sz="1600" dirty="0">
                <a:solidFill>
                  <a:srgbClr val="000000"/>
                </a:solidFill>
              </a:rPr>
              <a:t> </a:t>
            </a:r>
            <a:r>
              <a:rPr lang="en-US" sz="1600" dirty="0" err="1">
                <a:solidFill>
                  <a:srgbClr val="000000"/>
                </a:solidFill>
              </a:rPr>
              <a:t>kev</a:t>
            </a:r>
            <a:r>
              <a:rPr lang="en-US" sz="1600" dirty="0">
                <a:solidFill>
                  <a:srgbClr val="000000"/>
                </a:solidFill>
              </a:rPr>
              <a:t> sib </a:t>
            </a:r>
            <a:r>
              <a:rPr lang="en-US" sz="1600" dirty="0" err="1">
                <a:solidFill>
                  <a:srgbClr val="000000"/>
                </a:solidFill>
              </a:rPr>
              <a:t>tham</a:t>
            </a:r>
            <a:r>
              <a:rPr lang="en-US" sz="1600" dirty="0">
                <a:solidFill>
                  <a:srgbClr val="000000"/>
                </a:solidFill>
              </a:rPr>
              <a:t>, </a:t>
            </a:r>
            <a:r>
              <a:rPr lang="en-US" sz="1600" dirty="0" err="1">
                <a:solidFill>
                  <a:srgbClr val="000000"/>
                </a:solidFill>
              </a:rPr>
              <a:t>sau</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npe</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ib</a:t>
            </a:r>
            <a:r>
              <a:rPr lang="en-US" sz="1600" dirty="0">
                <a:solidFill>
                  <a:srgbClr val="000000"/>
                </a:solidFill>
              </a:rPr>
              <a:t> </a:t>
            </a:r>
            <a:r>
              <a:rPr lang="en-US" sz="1600" dirty="0" err="1">
                <a:solidFill>
                  <a:srgbClr val="000000"/>
                </a:solidFill>
              </a:rPr>
              <a:t>tus</a:t>
            </a:r>
            <a:r>
              <a:rPr lang="en-US" sz="1600" dirty="0">
                <a:solidFill>
                  <a:srgbClr val="000000"/>
                </a:solidFill>
              </a:rPr>
              <a:t> </a:t>
            </a:r>
            <a:r>
              <a:rPr lang="en-US" sz="1600" dirty="0" err="1">
                <a:solidFill>
                  <a:srgbClr val="000000"/>
                </a:solidFill>
              </a:rPr>
              <a:t>neeg</a:t>
            </a:r>
            <a:r>
              <a:rPr lang="en-US" sz="1600" dirty="0">
                <a:solidFill>
                  <a:srgbClr val="000000"/>
                </a:solidFill>
              </a:rPr>
              <a:t> los sis </a:t>
            </a:r>
            <a:r>
              <a:rPr lang="en-US" sz="1600" dirty="0" err="1">
                <a:solidFill>
                  <a:srgbClr val="000000"/>
                </a:solidFill>
              </a:rPr>
              <a:t>qib</a:t>
            </a:r>
            <a:r>
              <a:rPr lang="en-US" sz="1600" dirty="0">
                <a:solidFill>
                  <a:srgbClr val="000000"/>
                </a:solidFill>
              </a:rPr>
              <a:t> </a:t>
            </a:r>
            <a:r>
              <a:rPr lang="en-US" sz="1600" dirty="0" err="1">
                <a:solidFill>
                  <a:srgbClr val="000000"/>
                </a:solidFill>
              </a:rPr>
              <a:t>hauj</a:t>
            </a:r>
            <a:r>
              <a:rPr lang="en-US" sz="1600" dirty="0">
                <a:solidFill>
                  <a:srgbClr val="000000"/>
                </a:solidFill>
              </a:rPr>
              <a:t> </a:t>
            </a:r>
            <a:r>
              <a:rPr lang="en-US" sz="1600" dirty="0" err="1">
                <a:solidFill>
                  <a:srgbClr val="000000"/>
                </a:solidFill>
              </a:rPr>
              <a:t>lwm</a:t>
            </a:r>
            <a:r>
              <a:rPr lang="en-US" sz="1600" dirty="0">
                <a:solidFill>
                  <a:srgbClr val="000000"/>
                </a:solidFill>
              </a:rPr>
              <a:t> </a:t>
            </a:r>
            <a:r>
              <a:rPr lang="en-US" sz="1600" dirty="0" err="1">
                <a:solidFill>
                  <a:srgbClr val="000000"/>
                </a:solidFill>
              </a:rPr>
              <a:t>uas</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xav</a:t>
            </a:r>
            <a:r>
              <a:rPr lang="en-US" sz="1600" dirty="0">
                <a:solidFill>
                  <a:srgbClr val="000000"/>
                </a:solidFill>
              </a:rPr>
              <a:t> </a:t>
            </a:r>
            <a:r>
              <a:rPr lang="en-US" sz="1600" dirty="0" err="1">
                <a:solidFill>
                  <a:srgbClr val="000000"/>
                </a:solidFill>
              </a:rPr>
              <a:t>tias</a:t>
            </a:r>
            <a:r>
              <a:rPr lang="en-US" sz="1600" dirty="0">
                <a:solidFill>
                  <a:srgbClr val="000000"/>
                </a:solidFill>
              </a:rPr>
              <a:t> </a:t>
            </a:r>
            <a:r>
              <a:rPr lang="en-US" sz="1600" dirty="0" err="1">
                <a:solidFill>
                  <a:srgbClr val="000000"/>
                </a:solidFill>
              </a:rPr>
              <a:t>yuav</a:t>
            </a:r>
            <a:r>
              <a:rPr lang="en-US" sz="1600" dirty="0">
                <a:solidFill>
                  <a:srgbClr val="000000"/>
                </a:solidFill>
              </a:rPr>
              <a:t> </a:t>
            </a:r>
            <a:r>
              <a:rPr lang="en-US" sz="1600" dirty="0" err="1">
                <a:solidFill>
                  <a:srgbClr val="000000"/>
                </a:solidFill>
              </a:rPr>
              <a:t>paub</a:t>
            </a:r>
            <a:r>
              <a:rPr lang="en-US" sz="1600" dirty="0">
                <a:solidFill>
                  <a:srgbClr val="000000"/>
                </a:solidFill>
              </a:rPr>
              <a:t> </a:t>
            </a:r>
            <a:r>
              <a:rPr lang="en-US" sz="1600" dirty="0" err="1">
                <a:solidFill>
                  <a:srgbClr val="000000"/>
                </a:solidFill>
              </a:rPr>
              <a:t>ntau</a:t>
            </a:r>
            <a:r>
              <a:rPr lang="en-US" sz="1600" dirty="0">
                <a:solidFill>
                  <a:srgbClr val="000000"/>
                </a:solidFill>
              </a:rPr>
              <a:t> </a:t>
            </a:r>
            <a:r>
              <a:rPr lang="en-US" sz="1600" dirty="0" err="1">
                <a:solidFill>
                  <a:srgbClr val="000000"/>
                </a:solidFill>
              </a:rPr>
              <a:t>ntxiv</a:t>
            </a:r>
            <a:r>
              <a:rPr lang="en-US" sz="1600" dirty="0">
                <a:solidFill>
                  <a:srgbClr val="000000"/>
                </a:solidFill>
              </a:rPr>
              <a:t> </a:t>
            </a:r>
            <a:r>
              <a:rPr lang="en-US" sz="1600" dirty="0" err="1">
                <a:solidFill>
                  <a:srgbClr val="000000"/>
                </a:solidFill>
              </a:rPr>
              <a:t>txog</a:t>
            </a:r>
            <a:r>
              <a:rPr lang="en-US" sz="1600" dirty="0">
                <a:solidFill>
                  <a:srgbClr val="000000"/>
                </a:solidFill>
              </a:rPr>
              <a:t> </a:t>
            </a:r>
            <a:r>
              <a:rPr lang="en-US" sz="1600" dirty="0" err="1">
                <a:solidFill>
                  <a:srgbClr val="000000"/>
                </a:solidFill>
              </a:rPr>
              <a:t>txoj</a:t>
            </a:r>
            <a:r>
              <a:rPr lang="en-US" sz="1600" dirty="0">
                <a:solidFill>
                  <a:srgbClr val="000000"/>
                </a:solidFill>
              </a:rPr>
              <a:t> </a:t>
            </a:r>
            <a:r>
              <a:rPr lang="en-US" sz="1600" dirty="0" err="1">
                <a:solidFill>
                  <a:srgbClr val="000000"/>
                </a:solidFill>
              </a:rPr>
              <a:t>cai</a:t>
            </a:r>
            <a:r>
              <a:rPr lang="en-US" sz="1600" dirty="0">
                <a:solidFill>
                  <a:srgbClr val="000000"/>
                </a:solidFill>
              </a:rPr>
              <a:t> </a:t>
            </a:r>
            <a:r>
              <a:rPr lang="en-US" sz="1600" dirty="0" err="1">
                <a:solidFill>
                  <a:srgbClr val="000000"/>
                </a:solidFill>
              </a:rPr>
              <a:t>uas</a:t>
            </a:r>
            <a:r>
              <a:rPr lang="en-US" sz="1600" dirty="0">
                <a:solidFill>
                  <a:srgbClr val="000000"/>
                </a:solidFill>
              </a:rPr>
              <a:t> </a:t>
            </a:r>
            <a:r>
              <a:rPr lang="en-US" sz="1600" dirty="0" err="1">
                <a:solidFill>
                  <a:srgbClr val="000000"/>
                </a:solidFill>
              </a:rPr>
              <a:t>tsim</a:t>
            </a:r>
            <a:r>
              <a:rPr lang="en-US" sz="1600" dirty="0">
                <a:solidFill>
                  <a:srgbClr val="000000"/>
                </a:solidFill>
              </a:rPr>
              <a:t> </a:t>
            </a:r>
            <a:r>
              <a:rPr lang="en-US" sz="1600" dirty="0" err="1">
                <a:solidFill>
                  <a:srgbClr val="000000"/>
                </a:solidFill>
              </a:rPr>
              <a:t>teeb</a:t>
            </a:r>
            <a:r>
              <a:rPr lang="en-US" sz="1600" dirty="0">
                <a:solidFill>
                  <a:srgbClr val="000000"/>
                </a:solidFill>
              </a:rPr>
              <a:t> </a:t>
            </a:r>
            <a:r>
              <a:rPr lang="en-US" sz="1600" dirty="0" err="1">
                <a:solidFill>
                  <a:srgbClr val="000000"/>
                </a:solidFill>
              </a:rPr>
              <a:t>meem</a:t>
            </a:r>
            <a:r>
              <a:rPr lang="en-US" sz="1600" dirty="0">
                <a:solidFill>
                  <a:srgbClr val="000000"/>
                </a:solidFill>
              </a:rPr>
              <a:t> </a:t>
            </a:r>
            <a:r>
              <a:rPr lang="en-US" sz="1600" dirty="0" err="1">
                <a:solidFill>
                  <a:srgbClr val="000000"/>
                </a:solidFill>
              </a:rPr>
              <a:t>uas</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xav</a:t>
            </a:r>
            <a:r>
              <a:rPr lang="en-US" sz="1600" dirty="0">
                <a:solidFill>
                  <a:srgbClr val="000000"/>
                </a:solidFill>
              </a:rPr>
              <a:t> </a:t>
            </a:r>
            <a:r>
              <a:rPr lang="en-US" sz="1600" dirty="0" err="1">
                <a:solidFill>
                  <a:srgbClr val="000000"/>
                </a:solidFill>
              </a:rPr>
              <a:t>kho</a:t>
            </a:r>
            <a:r>
              <a:rPr lang="en-US" sz="1600" dirty="0">
                <a:solidFill>
                  <a:srgbClr val="000000"/>
                </a:solidFill>
              </a:rPr>
              <a:t>.</a:t>
            </a:r>
          </a:p>
          <a:p>
            <a:pPr marL="0" lvl="0" indent="0" algn="l" rtl="0">
              <a:lnSpc>
                <a:spcPct val="115000"/>
              </a:lnSpc>
              <a:spcBef>
                <a:spcPts val="0"/>
              </a:spcBef>
              <a:spcAft>
                <a:spcPts val="0"/>
              </a:spcAft>
              <a:buNone/>
            </a:pPr>
            <a:r>
              <a:rPr lang="en-US" sz="1600" dirty="0" err="1">
                <a:solidFill>
                  <a:srgbClr val="000000"/>
                </a:solidFill>
              </a:rPr>
              <a:t>Leej</a:t>
            </a:r>
            <a:r>
              <a:rPr lang="en-US" sz="1600" dirty="0">
                <a:solidFill>
                  <a:srgbClr val="000000"/>
                </a:solidFill>
              </a:rPr>
              <a:t> </a:t>
            </a:r>
            <a:r>
              <a:rPr lang="en-US" sz="1600" dirty="0" err="1">
                <a:solidFill>
                  <a:srgbClr val="000000"/>
                </a:solidFill>
              </a:rPr>
              <a:t>twg</a:t>
            </a:r>
            <a:r>
              <a:rPr lang="en-US" sz="1600" dirty="0">
                <a:solidFill>
                  <a:srgbClr val="000000"/>
                </a:solidFill>
              </a:rPr>
              <a:t> </a:t>
            </a:r>
            <a:r>
              <a:rPr lang="en-US" sz="1600" dirty="0" err="1">
                <a:solidFill>
                  <a:srgbClr val="000000"/>
                </a:solidFill>
              </a:rPr>
              <a:t>yog</a:t>
            </a:r>
            <a:r>
              <a:rPr lang="en-US" sz="1600" dirty="0">
                <a:solidFill>
                  <a:srgbClr val="000000"/>
                </a:solidFill>
              </a:rPr>
              <a:t> </a:t>
            </a:r>
            <a:r>
              <a:rPr lang="en-US" sz="1600" dirty="0" err="1">
                <a:solidFill>
                  <a:srgbClr val="000000"/>
                </a:solidFill>
              </a:rPr>
              <a:t>tus</a:t>
            </a:r>
            <a:r>
              <a:rPr lang="en-US" sz="1600" dirty="0">
                <a:solidFill>
                  <a:srgbClr val="000000"/>
                </a:solidFill>
              </a:rPr>
              <a:t> </a:t>
            </a:r>
            <a:r>
              <a:rPr lang="en-US" sz="1600" dirty="0" err="1">
                <a:solidFill>
                  <a:srgbClr val="000000"/>
                </a:solidFill>
              </a:rPr>
              <a:t>neeg</a:t>
            </a:r>
            <a:r>
              <a:rPr lang="en-US" sz="1600" dirty="0">
                <a:solidFill>
                  <a:srgbClr val="000000"/>
                </a:solidFill>
              </a:rPr>
              <a:t> </a:t>
            </a:r>
            <a:r>
              <a:rPr lang="en-US" sz="1600" dirty="0" err="1">
                <a:solidFill>
                  <a:srgbClr val="000000"/>
                </a:solidFill>
              </a:rPr>
              <a:t>uas</a:t>
            </a:r>
            <a:r>
              <a:rPr lang="en-US" sz="1600" dirty="0">
                <a:solidFill>
                  <a:srgbClr val="000000"/>
                </a:solidFill>
              </a:rPr>
              <a:t> tau </a:t>
            </a:r>
            <a:r>
              <a:rPr lang="en-US" sz="1600" dirty="0" err="1">
                <a:solidFill>
                  <a:srgbClr val="000000"/>
                </a:solidFill>
              </a:rPr>
              <a:t>hais</a:t>
            </a:r>
            <a:r>
              <a:rPr lang="en-US" sz="1600" dirty="0">
                <a:solidFill>
                  <a:srgbClr val="000000"/>
                </a:solidFill>
              </a:rPr>
              <a:t> </a:t>
            </a:r>
            <a:r>
              <a:rPr lang="en-US" sz="1600" dirty="0" err="1">
                <a:solidFill>
                  <a:srgbClr val="000000"/>
                </a:solidFill>
              </a:rPr>
              <a:t>rau</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tias</a:t>
            </a:r>
            <a:r>
              <a:rPr lang="en-US" sz="1600" dirty="0">
                <a:solidFill>
                  <a:srgbClr val="000000"/>
                </a:solidFill>
              </a:rPr>
              <a:t> "</a:t>
            </a:r>
            <a:r>
              <a:rPr lang="en-US" sz="1600" dirty="0" err="1">
                <a:solidFill>
                  <a:srgbClr val="000000"/>
                </a:solidFill>
              </a:rPr>
              <a:t>tsis</a:t>
            </a:r>
            <a:r>
              <a:rPr lang="en-US" sz="1600" dirty="0">
                <a:solidFill>
                  <a:srgbClr val="000000"/>
                </a:solidFill>
              </a:rPr>
              <a:t> </a:t>
            </a:r>
            <a:r>
              <a:rPr lang="en-US" sz="1600" dirty="0" err="1">
                <a:solidFill>
                  <a:srgbClr val="000000"/>
                </a:solidFill>
              </a:rPr>
              <a:t>yog</a:t>
            </a:r>
            <a:r>
              <a:rPr lang="en-US" sz="1600" dirty="0">
                <a:solidFill>
                  <a:srgbClr val="000000"/>
                </a:solidFill>
              </a:rPr>
              <a:t>, </a:t>
            </a:r>
            <a:r>
              <a:rPr lang="en-US" sz="1600" dirty="0" err="1">
                <a:solidFill>
                  <a:srgbClr val="000000"/>
                </a:solidFill>
              </a:rPr>
              <a:t>nws</a:t>
            </a:r>
            <a:r>
              <a:rPr lang="en-US" sz="1600" dirty="0">
                <a:solidFill>
                  <a:srgbClr val="000000"/>
                </a:solidFill>
              </a:rPr>
              <a:t> </a:t>
            </a:r>
            <a:r>
              <a:rPr lang="en-US" sz="1600" dirty="0" err="1">
                <a:solidFill>
                  <a:srgbClr val="000000"/>
                </a:solidFill>
              </a:rPr>
              <a:t>tsis</a:t>
            </a:r>
            <a:r>
              <a:rPr lang="en-US" sz="1600" dirty="0">
                <a:solidFill>
                  <a:srgbClr val="000000"/>
                </a:solidFill>
              </a:rPr>
              <a:t> </a:t>
            </a:r>
            <a:r>
              <a:rPr lang="en-US" sz="1600" dirty="0" err="1">
                <a:solidFill>
                  <a:srgbClr val="000000"/>
                </a:solidFill>
              </a:rPr>
              <a:t>ua</a:t>
            </a:r>
            <a:r>
              <a:rPr lang="en-US" sz="1600" dirty="0">
                <a:solidFill>
                  <a:srgbClr val="000000"/>
                </a:solidFill>
              </a:rPr>
              <a:t> </a:t>
            </a:r>
            <a:r>
              <a:rPr lang="en-US" sz="1600" dirty="0" err="1">
                <a:solidFill>
                  <a:srgbClr val="000000"/>
                </a:solidFill>
              </a:rPr>
              <a:t>hauj</a:t>
            </a:r>
            <a:r>
              <a:rPr lang="en-US" sz="1600" dirty="0">
                <a:solidFill>
                  <a:srgbClr val="000000"/>
                </a:solidFill>
              </a:rPr>
              <a:t> </a:t>
            </a:r>
            <a:r>
              <a:rPr lang="en-US" sz="1600" dirty="0" err="1">
                <a:solidFill>
                  <a:srgbClr val="000000"/>
                </a:solidFill>
              </a:rPr>
              <a:t>lwm</a:t>
            </a:r>
            <a:r>
              <a:rPr lang="en-US" sz="1600" dirty="0">
                <a:solidFill>
                  <a:srgbClr val="000000"/>
                </a:solidFill>
              </a:rPr>
              <a:t> li </a:t>
            </a:r>
            <a:r>
              <a:rPr lang="en-US" sz="1600" dirty="0" err="1">
                <a:solidFill>
                  <a:srgbClr val="000000"/>
                </a:solidFill>
              </a:rPr>
              <a:t>cas</a:t>
            </a:r>
            <a:r>
              <a:rPr lang="en-US" sz="1600" dirty="0">
                <a:solidFill>
                  <a:srgbClr val="000000"/>
                </a:solidFill>
              </a:rPr>
              <a:t>"?</a:t>
            </a:r>
          </a:p>
          <a:p>
            <a:pPr marL="0" lvl="0" indent="0" algn="l" rtl="0">
              <a:lnSpc>
                <a:spcPct val="115000"/>
              </a:lnSpc>
              <a:spcBef>
                <a:spcPts val="0"/>
              </a:spcBef>
              <a:spcAft>
                <a:spcPts val="0"/>
              </a:spcAft>
              <a:buNone/>
            </a:pPr>
            <a:r>
              <a:rPr lang="en-US" sz="1600" dirty="0" err="1">
                <a:solidFill>
                  <a:srgbClr val="000000"/>
                </a:solidFill>
              </a:rPr>
              <a:t>Yog</a:t>
            </a:r>
            <a:r>
              <a:rPr lang="en-US" sz="1600" dirty="0">
                <a:solidFill>
                  <a:srgbClr val="000000"/>
                </a:solidFill>
              </a:rPr>
              <a:t> </a:t>
            </a:r>
            <a:r>
              <a:rPr lang="en-US" sz="1600" dirty="0" err="1">
                <a:solidFill>
                  <a:srgbClr val="000000"/>
                </a:solidFill>
              </a:rPr>
              <a:t>tias</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tsis</a:t>
            </a:r>
            <a:r>
              <a:rPr lang="en-US" sz="1600" dirty="0">
                <a:solidFill>
                  <a:srgbClr val="000000"/>
                </a:solidFill>
              </a:rPr>
              <a:t> </a:t>
            </a:r>
            <a:r>
              <a:rPr lang="en-US" sz="1600" dirty="0" err="1">
                <a:solidFill>
                  <a:srgbClr val="000000"/>
                </a:solidFill>
              </a:rPr>
              <a:t>paub</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npe</a:t>
            </a:r>
            <a:r>
              <a:rPr lang="en-US" sz="1600" dirty="0">
                <a:solidFill>
                  <a:srgbClr val="000000"/>
                </a:solidFill>
              </a:rPr>
              <a:t>, </a:t>
            </a:r>
            <a:r>
              <a:rPr lang="en-US" sz="1600" dirty="0" err="1">
                <a:solidFill>
                  <a:srgbClr val="000000"/>
                </a:solidFill>
              </a:rPr>
              <a:t>nws</a:t>
            </a:r>
            <a:r>
              <a:rPr lang="en-US" sz="1600" dirty="0">
                <a:solidFill>
                  <a:srgbClr val="000000"/>
                </a:solidFill>
              </a:rPr>
              <a:t> </a:t>
            </a:r>
            <a:r>
              <a:rPr lang="en-US" sz="1600" dirty="0" err="1">
                <a:solidFill>
                  <a:srgbClr val="000000"/>
                </a:solidFill>
              </a:rPr>
              <a:t>tsi</a:t>
            </a:r>
            <a:r>
              <a:rPr lang="en-US" sz="1600" dirty="0">
                <a:solidFill>
                  <a:srgbClr val="000000"/>
                </a:solidFill>
              </a:rPr>
              <a:t> </a:t>
            </a:r>
            <a:r>
              <a:rPr lang="en-US" sz="1600" dirty="0" err="1">
                <a:solidFill>
                  <a:srgbClr val="000000"/>
                </a:solidFill>
              </a:rPr>
              <a:t>ua</a:t>
            </a:r>
            <a:r>
              <a:rPr lang="en-US" sz="1600" dirty="0">
                <a:solidFill>
                  <a:srgbClr val="000000"/>
                </a:solidFill>
              </a:rPr>
              <a:t> </a:t>
            </a:r>
            <a:r>
              <a:rPr lang="en-US" sz="1600" dirty="0" err="1">
                <a:solidFill>
                  <a:srgbClr val="000000"/>
                </a:solidFill>
              </a:rPr>
              <a:t>cas</a:t>
            </a:r>
            <a:r>
              <a:rPr lang="en-US" sz="1600" dirty="0">
                <a:solidFill>
                  <a:srgbClr val="000000"/>
                </a:solidFill>
              </a:rPr>
              <a:t>, </a:t>
            </a:r>
            <a:r>
              <a:rPr lang="en-US" sz="1600" dirty="0" err="1">
                <a:solidFill>
                  <a:srgbClr val="000000"/>
                </a:solidFill>
              </a:rPr>
              <a:t>sau</a:t>
            </a:r>
            <a:r>
              <a:rPr lang="en-US" sz="1600" dirty="0">
                <a:solidFill>
                  <a:srgbClr val="000000"/>
                </a:solidFill>
              </a:rPr>
              <a:t> </a:t>
            </a:r>
            <a:r>
              <a:rPr lang="en-US" sz="1600" dirty="0" err="1">
                <a:solidFill>
                  <a:srgbClr val="000000"/>
                </a:solidFill>
              </a:rPr>
              <a:t>lawv</a:t>
            </a:r>
            <a:r>
              <a:rPr lang="en-US" sz="1600" dirty="0">
                <a:solidFill>
                  <a:srgbClr val="000000"/>
                </a:solidFill>
              </a:rPr>
              <a:t> </a:t>
            </a:r>
            <a:r>
              <a:rPr lang="en-US" sz="1600" dirty="0" err="1">
                <a:solidFill>
                  <a:srgbClr val="000000"/>
                </a:solidFill>
              </a:rPr>
              <a:t>qib</a:t>
            </a:r>
            <a:r>
              <a:rPr lang="en-US" sz="1600" dirty="0">
                <a:solidFill>
                  <a:srgbClr val="000000"/>
                </a:solidFill>
              </a:rPr>
              <a:t> </a:t>
            </a:r>
            <a:r>
              <a:rPr lang="en-US" sz="1600" dirty="0" err="1">
                <a:solidFill>
                  <a:srgbClr val="000000"/>
                </a:solidFill>
              </a:rPr>
              <a:t>hauj</a:t>
            </a:r>
            <a:r>
              <a:rPr lang="en-US" sz="1600" dirty="0">
                <a:solidFill>
                  <a:srgbClr val="000000"/>
                </a:solidFill>
              </a:rPr>
              <a:t> </a:t>
            </a:r>
            <a:r>
              <a:rPr lang="en-US" sz="1600" dirty="0" err="1">
                <a:solidFill>
                  <a:srgbClr val="000000"/>
                </a:solidFill>
              </a:rPr>
              <a:t>lwm</a:t>
            </a:r>
            <a:r>
              <a:rPr lang="en-US" sz="1600" dirty="0">
                <a:solidFill>
                  <a:srgbClr val="000000"/>
                </a:solidFill>
              </a:rPr>
              <a:t> </a:t>
            </a:r>
            <a:r>
              <a:rPr lang="en-US" sz="1600" dirty="0" err="1">
                <a:solidFill>
                  <a:srgbClr val="000000"/>
                </a:solidFill>
              </a:rPr>
              <a:t>seb</a:t>
            </a:r>
            <a:r>
              <a:rPr lang="en-US" sz="1600" dirty="0">
                <a:solidFill>
                  <a:srgbClr val="000000"/>
                </a:solidFill>
              </a:rPr>
              <a:t> </a:t>
            </a:r>
            <a:r>
              <a:rPr lang="en-US" sz="1600" dirty="0" err="1">
                <a:solidFill>
                  <a:srgbClr val="000000"/>
                </a:solidFill>
              </a:rPr>
              <a:t>yog</a:t>
            </a:r>
            <a:r>
              <a:rPr lang="en-US" sz="1600" dirty="0">
                <a:solidFill>
                  <a:srgbClr val="000000"/>
                </a:solidFill>
              </a:rPr>
              <a:t> dab </a:t>
            </a:r>
            <a:r>
              <a:rPr lang="en-US" sz="1600" dirty="0" err="1">
                <a:solidFill>
                  <a:srgbClr val="000000"/>
                </a:solidFill>
              </a:rPr>
              <a:t>tsi</a:t>
            </a:r>
            <a:r>
              <a:rPr lang="en-US" sz="1600" dirty="0">
                <a:solidFill>
                  <a:srgbClr val="000000"/>
                </a:solidFill>
              </a:rPr>
              <a:t>. </a:t>
            </a:r>
            <a:r>
              <a:rPr lang="en-US" sz="1600" dirty="0" err="1">
                <a:solidFill>
                  <a:srgbClr val="000000"/>
                </a:solidFill>
              </a:rPr>
              <a:t>Tej</a:t>
            </a:r>
            <a:r>
              <a:rPr lang="en-US" sz="1600" dirty="0">
                <a:solidFill>
                  <a:srgbClr val="000000"/>
                </a:solidFill>
              </a:rPr>
              <a:t> </a:t>
            </a:r>
            <a:r>
              <a:rPr lang="en-US" sz="1600" dirty="0" err="1">
                <a:solidFill>
                  <a:srgbClr val="000000"/>
                </a:solidFill>
              </a:rPr>
              <a:t>zaum</a:t>
            </a:r>
            <a:r>
              <a:rPr lang="en-US" sz="1600" dirty="0">
                <a:solidFill>
                  <a:srgbClr val="000000"/>
                </a:solidFill>
              </a:rPr>
              <a:t> </a:t>
            </a:r>
            <a:r>
              <a:rPr lang="en-US" sz="1600" dirty="0" err="1">
                <a:solidFill>
                  <a:srgbClr val="000000"/>
                </a:solidFill>
              </a:rPr>
              <a:t>lawv</a:t>
            </a:r>
            <a:r>
              <a:rPr lang="en-US" sz="1600" dirty="0">
                <a:solidFill>
                  <a:srgbClr val="000000"/>
                </a:solidFill>
              </a:rPr>
              <a:t> </a:t>
            </a:r>
            <a:r>
              <a:rPr lang="en-US" sz="1600" dirty="0" err="1">
                <a:solidFill>
                  <a:srgbClr val="000000"/>
                </a:solidFill>
              </a:rPr>
              <a:t>yog</a:t>
            </a:r>
            <a:r>
              <a:rPr lang="en-US" sz="1600" dirty="0">
                <a:solidFill>
                  <a:srgbClr val="000000"/>
                </a:solidFill>
              </a:rPr>
              <a:t> </a:t>
            </a:r>
            <a:r>
              <a:rPr lang="en-US" sz="1600" dirty="0" err="1">
                <a:solidFill>
                  <a:srgbClr val="000000"/>
                </a:solidFill>
              </a:rPr>
              <a:t>tus</a:t>
            </a:r>
            <a:r>
              <a:rPr lang="en-US" sz="1600" dirty="0">
                <a:solidFill>
                  <a:srgbClr val="000000"/>
                </a:solidFill>
              </a:rPr>
              <a:t> </a:t>
            </a:r>
            <a:r>
              <a:rPr lang="en-US" sz="1600" dirty="0" err="1">
                <a:solidFill>
                  <a:srgbClr val="000000"/>
                </a:solidFill>
              </a:rPr>
              <a:t>tuav</a:t>
            </a:r>
            <a:r>
              <a:rPr lang="en-US" sz="1600" dirty="0">
                <a:solidFill>
                  <a:srgbClr val="000000"/>
                </a:solidFill>
              </a:rPr>
              <a:t> </a:t>
            </a:r>
            <a:r>
              <a:rPr lang="en-US" sz="1600" dirty="0" err="1">
                <a:solidFill>
                  <a:srgbClr val="000000"/>
                </a:solidFill>
              </a:rPr>
              <a:t>ntaub</a:t>
            </a:r>
            <a:r>
              <a:rPr lang="en-US" sz="1600" dirty="0">
                <a:solidFill>
                  <a:srgbClr val="000000"/>
                </a:solidFill>
              </a:rPr>
              <a:t> </a:t>
            </a:r>
            <a:r>
              <a:rPr lang="en-US" sz="1600" dirty="0" err="1">
                <a:solidFill>
                  <a:srgbClr val="000000"/>
                </a:solidFill>
              </a:rPr>
              <a:t>ntawv</a:t>
            </a:r>
            <a:r>
              <a:rPr lang="en-US" sz="1600" dirty="0">
                <a:solidFill>
                  <a:srgbClr val="000000"/>
                </a:solidFill>
              </a:rPr>
              <a:t>, los sis </a:t>
            </a:r>
            <a:r>
              <a:rPr lang="en-US" sz="1600" dirty="0" err="1">
                <a:solidFill>
                  <a:srgbClr val="000000"/>
                </a:solidFill>
              </a:rPr>
              <a:t>tus</a:t>
            </a:r>
            <a:r>
              <a:rPr lang="en-US" sz="1600" dirty="0">
                <a:solidFill>
                  <a:srgbClr val="000000"/>
                </a:solidFill>
              </a:rPr>
              <a:t> </a:t>
            </a:r>
            <a:r>
              <a:rPr lang="en-US" sz="1600" dirty="0" err="1">
                <a:solidFill>
                  <a:srgbClr val="000000"/>
                </a:solidFill>
              </a:rPr>
              <a:t>neeg</a:t>
            </a:r>
            <a:r>
              <a:rPr lang="en-US" sz="1600" dirty="0">
                <a:solidFill>
                  <a:srgbClr val="000000"/>
                </a:solidFill>
              </a:rPr>
              <a:t> </a:t>
            </a:r>
            <a:r>
              <a:rPr lang="en-US" sz="1600" dirty="0" err="1">
                <a:solidFill>
                  <a:srgbClr val="000000"/>
                </a:solidFill>
              </a:rPr>
              <a:t>ua</a:t>
            </a:r>
            <a:r>
              <a:rPr lang="en-US" sz="1600" dirty="0">
                <a:solidFill>
                  <a:srgbClr val="000000"/>
                </a:solidFill>
              </a:rPr>
              <a:t> </a:t>
            </a:r>
            <a:r>
              <a:rPr lang="en-US" sz="1600" dirty="0" err="1">
                <a:solidFill>
                  <a:srgbClr val="000000"/>
                </a:solidFill>
              </a:rPr>
              <a:t>hauj</a:t>
            </a:r>
            <a:r>
              <a:rPr lang="en-US" sz="1600" dirty="0">
                <a:solidFill>
                  <a:srgbClr val="000000"/>
                </a:solidFill>
              </a:rPr>
              <a:t> </a:t>
            </a:r>
            <a:r>
              <a:rPr lang="en-US" sz="1600" dirty="0" err="1">
                <a:solidFill>
                  <a:srgbClr val="000000"/>
                </a:solidFill>
              </a:rPr>
              <a:t>lwm</a:t>
            </a:r>
            <a:r>
              <a:rPr lang="en-US" sz="1600" dirty="0">
                <a:solidFill>
                  <a:srgbClr val="000000"/>
                </a:solidFill>
              </a:rPr>
              <a:t> </a:t>
            </a:r>
            <a:r>
              <a:rPr lang="en-US" sz="1600" dirty="0" err="1">
                <a:solidFill>
                  <a:srgbClr val="000000"/>
                </a:solidFill>
              </a:rPr>
              <a:t>pab</a:t>
            </a:r>
            <a:r>
              <a:rPr lang="en-US" sz="1600" dirty="0">
                <a:solidFill>
                  <a:srgbClr val="000000"/>
                </a:solidFill>
              </a:rPr>
              <a:t> </a:t>
            </a:r>
            <a:r>
              <a:rPr lang="en-US" sz="1600" dirty="0" err="1">
                <a:solidFill>
                  <a:srgbClr val="000000"/>
                </a:solidFill>
              </a:rPr>
              <a:t>cuam</a:t>
            </a:r>
            <a:r>
              <a:rPr lang="en-US" sz="1600" dirty="0">
                <a:solidFill>
                  <a:srgbClr val="000000"/>
                </a:solidFill>
              </a:rPr>
              <a:t>, </a:t>
            </a:r>
            <a:r>
              <a:rPr lang="en-US" sz="1600" dirty="0" err="1">
                <a:solidFill>
                  <a:srgbClr val="000000"/>
                </a:solidFill>
              </a:rPr>
              <a:t>tus</a:t>
            </a:r>
            <a:r>
              <a:rPr lang="en-US" sz="1600" dirty="0">
                <a:solidFill>
                  <a:srgbClr val="000000"/>
                </a:solidFill>
              </a:rPr>
              <a:t> </a:t>
            </a:r>
            <a:r>
              <a:rPr lang="en-US" sz="1600" dirty="0" err="1">
                <a:solidFill>
                  <a:srgbClr val="000000"/>
                </a:solidFill>
              </a:rPr>
              <a:t>xib</a:t>
            </a:r>
            <a:r>
              <a:rPr lang="en-US" sz="1600" dirty="0">
                <a:solidFill>
                  <a:srgbClr val="000000"/>
                </a:solidFill>
              </a:rPr>
              <a:t> </a:t>
            </a:r>
            <a:r>
              <a:rPr lang="en-US" sz="1600" dirty="0" err="1">
                <a:solidFill>
                  <a:srgbClr val="000000"/>
                </a:solidFill>
              </a:rPr>
              <a:t>fwb</a:t>
            </a:r>
            <a:r>
              <a:rPr lang="en-US" sz="1600" dirty="0">
                <a:solidFill>
                  <a:srgbClr val="000000"/>
                </a:solidFill>
              </a:rPr>
              <a:t>, </a:t>
            </a:r>
            <a:r>
              <a:rPr lang="en-US" sz="1600" dirty="0" err="1">
                <a:solidFill>
                  <a:srgbClr val="000000"/>
                </a:solidFill>
              </a:rPr>
              <a:t>tus</a:t>
            </a:r>
            <a:r>
              <a:rPr lang="en-US" sz="1600" dirty="0">
                <a:solidFill>
                  <a:srgbClr val="000000"/>
                </a:solidFill>
              </a:rPr>
              <a:t> </a:t>
            </a:r>
            <a:r>
              <a:rPr lang="en-US" sz="1600" dirty="0" err="1">
                <a:solidFill>
                  <a:srgbClr val="000000"/>
                </a:solidFill>
              </a:rPr>
              <a:t>thawj</a:t>
            </a:r>
            <a:r>
              <a:rPr lang="en-US" sz="1600" dirty="0">
                <a:solidFill>
                  <a:srgbClr val="000000"/>
                </a:solidFill>
              </a:rPr>
              <a:t> </a:t>
            </a:r>
            <a:r>
              <a:rPr lang="en-US" sz="1600" dirty="0" err="1">
                <a:solidFill>
                  <a:srgbClr val="000000"/>
                </a:solidFill>
              </a:rPr>
              <a:t>xib</a:t>
            </a:r>
            <a:r>
              <a:rPr lang="en-US" sz="1600" dirty="0">
                <a:solidFill>
                  <a:srgbClr val="000000"/>
                </a:solidFill>
              </a:rPr>
              <a:t> </a:t>
            </a:r>
            <a:r>
              <a:rPr lang="en-US" sz="1600" dirty="0" err="1">
                <a:solidFill>
                  <a:srgbClr val="000000"/>
                </a:solidFill>
              </a:rPr>
              <a:t>fwb</a:t>
            </a:r>
            <a:r>
              <a:rPr lang="en" sz="1600" dirty="0">
                <a:solidFill>
                  <a:srgbClr val="000000"/>
                </a:solidFill>
              </a:rPr>
              <a:t>. </a:t>
            </a:r>
            <a:endParaRPr sz="1600" dirty="0">
              <a:solidFill>
                <a:srgbClr val="000000"/>
              </a:solidFill>
            </a:endParaRPr>
          </a:p>
          <a:p>
            <a:pPr marL="0" lvl="0" indent="0" algn="l" rtl="0">
              <a:lnSpc>
                <a:spcPct val="115000"/>
              </a:lnSpc>
              <a:spcBef>
                <a:spcPts val="1200"/>
              </a:spcBef>
              <a:spcAft>
                <a:spcPts val="1200"/>
              </a:spcAft>
              <a:buNone/>
            </a:pPr>
            <a:r>
              <a:rPr lang="en" sz="1600" dirty="0">
                <a:solidFill>
                  <a:srgbClr val="000000"/>
                </a:solidFill>
              </a:rPr>
              <a:t>Sau nws tso rau hauv kev sib tham.</a:t>
            </a:r>
            <a:endParaRPr sz="1600" dirty="0">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0"/>
        <p:cNvGrpSpPr/>
        <p:nvPr/>
      </p:nvGrpSpPr>
      <p:grpSpPr>
        <a:xfrm>
          <a:off x="0" y="0"/>
          <a:ext cx="0" cy="0"/>
          <a:chOff x="0" y="0"/>
          <a:chExt cx="0" cy="0"/>
        </a:xfrm>
      </p:grpSpPr>
      <p:sp>
        <p:nvSpPr>
          <p:cNvPr id="191" name="Google Shape;19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300" b="1" dirty="0"/>
              <a:t>PR</a:t>
            </a:r>
            <a:r>
              <a:rPr lang="en" sz="2300" b="1" dirty="0">
                <a:solidFill>
                  <a:srgbClr val="000000"/>
                </a:solidFill>
              </a:rPr>
              <a:t>KEV NPAJ: </a:t>
            </a:r>
            <a:r>
              <a:rPr lang="en-US" sz="2300" b="1" dirty="0" err="1">
                <a:solidFill>
                  <a:srgbClr val="000000"/>
                </a:solidFill>
              </a:rPr>
              <a:t>Xyaum</a:t>
            </a:r>
            <a:r>
              <a:rPr lang="en-US" sz="2300" b="1" dirty="0">
                <a:solidFill>
                  <a:srgbClr val="000000"/>
                </a:solidFill>
              </a:rPr>
              <a:t> </a:t>
            </a:r>
            <a:r>
              <a:rPr lang="en-US" sz="2300" b="1" dirty="0" err="1">
                <a:solidFill>
                  <a:srgbClr val="000000"/>
                </a:solidFill>
              </a:rPr>
              <a:t>Cov</a:t>
            </a:r>
            <a:r>
              <a:rPr lang="en-US" sz="2300" b="1" dirty="0">
                <a:solidFill>
                  <a:srgbClr val="000000"/>
                </a:solidFill>
              </a:rPr>
              <a:t> </a:t>
            </a:r>
            <a:r>
              <a:rPr lang="en-US" sz="2300" b="1" dirty="0" err="1">
                <a:solidFill>
                  <a:srgbClr val="000000"/>
                </a:solidFill>
              </a:rPr>
              <a:t>Lus</a:t>
            </a:r>
            <a:r>
              <a:rPr lang="en-US" sz="2300" b="1" dirty="0">
                <a:solidFill>
                  <a:srgbClr val="000000"/>
                </a:solidFill>
              </a:rPr>
              <a:t> </a:t>
            </a:r>
            <a:r>
              <a:rPr lang="en-US" sz="2300" b="1" dirty="0" err="1">
                <a:solidFill>
                  <a:srgbClr val="000000"/>
                </a:solidFill>
              </a:rPr>
              <a:t>Nug</a:t>
            </a:r>
            <a:r>
              <a:rPr lang="en-US" sz="2300" b="1" dirty="0">
                <a:solidFill>
                  <a:srgbClr val="000000"/>
                </a:solidFill>
              </a:rPr>
              <a:t> </a:t>
            </a:r>
            <a:r>
              <a:rPr lang="en-US" sz="2300" b="1" dirty="0" err="1">
                <a:solidFill>
                  <a:srgbClr val="000000"/>
                </a:solidFill>
              </a:rPr>
              <a:t>Txog</a:t>
            </a:r>
            <a:r>
              <a:rPr lang="en-US" sz="2300" b="1" dirty="0">
                <a:solidFill>
                  <a:srgbClr val="000000"/>
                </a:solidFill>
              </a:rPr>
              <a:t> </a:t>
            </a:r>
            <a:r>
              <a:rPr lang="en-US" sz="2300" b="1" dirty="0" err="1">
                <a:solidFill>
                  <a:srgbClr val="000000"/>
                </a:solidFill>
              </a:rPr>
              <a:t>Lub</a:t>
            </a:r>
            <a:r>
              <a:rPr lang="en-US" sz="2300" b="1" dirty="0">
                <a:solidFill>
                  <a:srgbClr val="000000"/>
                </a:solidFill>
              </a:rPr>
              <a:t> </a:t>
            </a:r>
            <a:r>
              <a:rPr lang="en-US" sz="2300" b="1" dirty="0" err="1">
                <a:solidFill>
                  <a:srgbClr val="000000"/>
                </a:solidFill>
              </a:rPr>
              <a:t>Hlwb</a:t>
            </a:r>
            <a:endParaRPr sz="2300" b="1" dirty="0">
              <a:solidFill>
                <a:srgbClr val="000000"/>
              </a:solidFill>
            </a:endParaRPr>
          </a:p>
          <a:p>
            <a:pPr marL="0" lvl="0" indent="0" algn="l" rtl="0">
              <a:spcBef>
                <a:spcPts val="0"/>
              </a:spcBef>
              <a:spcAft>
                <a:spcPts val="0"/>
              </a:spcAft>
              <a:buNone/>
            </a:pPr>
            <a:r>
              <a:rPr lang="en" sz="2300" b="1" dirty="0"/>
              <a:t>EPARATION: Practice Brainstorming Questions</a:t>
            </a:r>
            <a:endParaRPr sz="2300" b="1" dirty="0"/>
          </a:p>
        </p:txBody>
      </p:sp>
      <p:sp>
        <p:nvSpPr>
          <p:cNvPr id="192" name="Google Shape;192;p33"/>
          <p:cNvSpPr txBox="1">
            <a:spLocks noGrp="1"/>
          </p:cNvSpPr>
          <p:nvPr>
            <p:ph type="body" idx="1"/>
          </p:nvPr>
        </p:nvSpPr>
        <p:spPr>
          <a:xfrm>
            <a:off x="311700" y="1152475"/>
            <a:ext cx="8520600" cy="3990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1600" dirty="0" err="1">
                <a:solidFill>
                  <a:srgbClr val="000000"/>
                </a:solidFill>
              </a:rPr>
              <a:t>Hauv</a:t>
            </a:r>
            <a:r>
              <a:rPr lang="en-US" sz="1600" dirty="0">
                <a:solidFill>
                  <a:srgbClr val="000000"/>
                </a:solidFill>
              </a:rPr>
              <a:t> </a:t>
            </a:r>
            <a:r>
              <a:rPr lang="en-US" sz="1600" dirty="0" err="1">
                <a:solidFill>
                  <a:srgbClr val="000000"/>
                </a:solidFill>
              </a:rPr>
              <a:t>kev</a:t>
            </a:r>
            <a:r>
              <a:rPr lang="en-US" sz="1600" dirty="0">
                <a:solidFill>
                  <a:srgbClr val="000000"/>
                </a:solidFill>
              </a:rPr>
              <a:t> sib </a:t>
            </a:r>
            <a:r>
              <a:rPr lang="en-US" sz="1600" dirty="0" err="1">
                <a:solidFill>
                  <a:srgbClr val="000000"/>
                </a:solidFill>
              </a:rPr>
              <a:t>tham</a:t>
            </a:r>
            <a:r>
              <a:rPr lang="en-US" sz="1600" dirty="0">
                <a:solidFill>
                  <a:srgbClr val="000000"/>
                </a:solidFill>
              </a:rPr>
              <a:t>, </a:t>
            </a:r>
            <a:r>
              <a:rPr lang="en-US" sz="1600" dirty="0" err="1">
                <a:solidFill>
                  <a:srgbClr val="000000"/>
                </a:solidFill>
              </a:rPr>
              <a:t>sau</a:t>
            </a:r>
            <a:r>
              <a:rPr lang="en-US" sz="1600" dirty="0">
                <a:solidFill>
                  <a:srgbClr val="000000"/>
                </a:solidFill>
              </a:rPr>
              <a:t> </a:t>
            </a:r>
            <a:r>
              <a:rPr lang="en-US" sz="1600" dirty="0" err="1">
                <a:solidFill>
                  <a:srgbClr val="000000"/>
                </a:solidFill>
              </a:rPr>
              <a:t>ib</a:t>
            </a:r>
            <a:r>
              <a:rPr lang="en-US" sz="1600" dirty="0">
                <a:solidFill>
                  <a:srgbClr val="000000"/>
                </a:solidFill>
              </a:rPr>
              <a:t> lo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r>
              <a:rPr lang="en-US" sz="1600" dirty="0">
                <a:solidFill>
                  <a:srgbClr val="000000"/>
                </a:solidFill>
              </a:rPr>
              <a:t> </a:t>
            </a:r>
            <a:r>
              <a:rPr lang="en-US" sz="1600" dirty="0" err="1">
                <a:solidFill>
                  <a:srgbClr val="000000"/>
                </a:solidFill>
              </a:rPr>
              <a:t>tias</a:t>
            </a:r>
            <a:r>
              <a:rPr lang="en-US" sz="1600" dirty="0">
                <a:solidFill>
                  <a:srgbClr val="000000"/>
                </a:solidFill>
              </a:rPr>
              <a:t> </a:t>
            </a:r>
            <a:r>
              <a:rPr lang="en-US" sz="1600" dirty="0" err="1">
                <a:solidFill>
                  <a:srgbClr val="000000"/>
                </a:solidFill>
              </a:rPr>
              <a:t>yog</a:t>
            </a:r>
            <a:r>
              <a:rPr lang="en-US" sz="1600" dirty="0">
                <a:solidFill>
                  <a:srgbClr val="000000"/>
                </a:solidFill>
              </a:rPr>
              <a:t> VIM LI CAS los sis YUAV UA LI CAS </a:t>
            </a:r>
            <a:r>
              <a:rPr lang="en-US" sz="1600" dirty="0" err="1">
                <a:solidFill>
                  <a:srgbClr val="000000"/>
                </a:solidFill>
              </a:rPr>
              <a:t>koj</a:t>
            </a:r>
            <a:r>
              <a:rPr lang="en-US" sz="1600" dirty="0">
                <a:solidFill>
                  <a:srgbClr val="000000"/>
                </a:solidFill>
              </a:rPr>
              <a:t> </a:t>
            </a:r>
            <a:r>
              <a:rPr lang="en-US" sz="1600" dirty="0" err="1">
                <a:solidFill>
                  <a:srgbClr val="000000"/>
                </a:solidFill>
              </a:rPr>
              <a:t>muaj</a:t>
            </a:r>
            <a:r>
              <a:rPr lang="en-US" sz="1600" dirty="0">
                <a:solidFill>
                  <a:srgbClr val="000000"/>
                </a:solidFill>
              </a:rPr>
              <a:t> </a:t>
            </a:r>
            <a:r>
              <a:rPr lang="en-US" sz="1600" dirty="0" err="1">
                <a:solidFill>
                  <a:srgbClr val="000000"/>
                </a:solidFill>
              </a:rPr>
              <a:t>rau</a:t>
            </a:r>
            <a:r>
              <a:rPr lang="en-US" sz="1600" dirty="0">
                <a:solidFill>
                  <a:srgbClr val="000000"/>
                </a:solidFill>
              </a:rPr>
              <a:t> </a:t>
            </a:r>
            <a:r>
              <a:rPr lang="en-US" sz="1600" dirty="0" err="1">
                <a:solidFill>
                  <a:srgbClr val="000000"/>
                </a:solidFill>
              </a:rPr>
              <a:t>tus</a:t>
            </a:r>
            <a:r>
              <a:rPr lang="en-US" sz="1600" dirty="0">
                <a:solidFill>
                  <a:srgbClr val="000000"/>
                </a:solidFill>
              </a:rPr>
              <a:t> </a:t>
            </a:r>
            <a:r>
              <a:rPr lang="en-US" sz="1600" dirty="0" err="1">
                <a:solidFill>
                  <a:srgbClr val="000000"/>
                </a:solidFill>
              </a:rPr>
              <a:t>thawj</a:t>
            </a:r>
            <a:r>
              <a:rPr lang="en-US" sz="1600" dirty="0">
                <a:solidFill>
                  <a:srgbClr val="000000"/>
                </a:solidFill>
              </a:rPr>
              <a:t> </a:t>
            </a:r>
            <a:r>
              <a:rPr lang="en-US" sz="1600" dirty="0" err="1">
                <a:solidFill>
                  <a:srgbClr val="000000"/>
                </a:solidFill>
              </a:rPr>
              <a:t>tswj</a:t>
            </a:r>
            <a:r>
              <a:rPr lang="en-US" sz="1600" dirty="0">
                <a:solidFill>
                  <a:srgbClr val="000000"/>
                </a:solidFill>
              </a:rPr>
              <a:t> </a:t>
            </a:r>
            <a:r>
              <a:rPr lang="en-US" sz="1600" dirty="0" err="1">
                <a:solidFill>
                  <a:srgbClr val="000000"/>
                </a:solidFill>
              </a:rPr>
              <a:t>hwm</a:t>
            </a:r>
            <a:r>
              <a:rPr lang="en-US" sz="1600" dirty="0">
                <a:solidFill>
                  <a:srgbClr val="000000"/>
                </a:solidFill>
              </a:rPr>
              <a:t> </a:t>
            </a:r>
            <a:r>
              <a:rPr lang="en-US" sz="1600" dirty="0" err="1">
                <a:solidFill>
                  <a:srgbClr val="000000"/>
                </a:solidFill>
              </a:rPr>
              <a:t>ntawm</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tus</a:t>
            </a:r>
            <a:r>
              <a:rPr lang="en-US" sz="1600" dirty="0">
                <a:solidFill>
                  <a:srgbClr val="000000"/>
                </a:solidFill>
              </a:rPr>
              <a:t> me </a:t>
            </a:r>
            <a:r>
              <a:rPr lang="en-US" sz="1600" dirty="0" err="1">
                <a:solidFill>
                  <a:srgbClr val="000000"/>
                </a:solidFill>
              </a:rPr>
              <a:t>nyuam</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tsev</a:t>
            </a:r>
            <a:r>
              <a:rPr lang="en-US" sz="1600" dirty="0">
                <a:solidFill>
                  <a:srgbClr val="000000"/>
                </a:solidFill>
              </a:rPr>
              <a:t> </a:t>
            </a:r>
            <a:r>
              <a:rPr lang="en-US" sz="1600" dirty="0" err="1">
                <a:solidFill>
                  <a:srgbClr val="000000"/>
                </a:solidFill>
              </a:rPr>
              <a:t>kawm</a:t>
            </a:r>
            <a:r>
              <a:rPr lang="en-US" sz="1600" dirty="0">
                <a:solidFill>
                  <a:srgbClr val="000000"/>
                </a:solidFill>
              </a:rPr>
              <a:t> </a:t>
            </a:r>
            <a:r>
              <a:rPr lang="en-US" sz="1600" dirty="0" err="1">
                <a:solidFill>
                  <a:srgbClr val="000000"/>
                </a:solidFill>
              </a:rPr>
              <a:t>ntawv</a:t>
            </a:r>
            <a:r>
              <a:rPr lang="en" sz="1600" dirty="0">
                <a:solidFill>
                  <a:srgbClr val="000000"/>
                </a:solidFill>
              </a:rPr>
              <a:t>.</a:t>
            </a:r>
            <a:endParaRPr sz="1600" dirty="0">
              <a:solidFill>
                <a:srgbClr val="000000"/>
              </a:solidFill>
            </a:endParaRPr>
          </a:p>
          <a:p>
            <a:pPr marL="0" lvl="0" indent="0" algn="l" rtl="0">
              <a:spcBef>
                <a:spcPts val="1200"/>
              </a:spcBef>
              <a:spcAft>
                <a:spcPts val="0"/>
              </a:spcAft>
              <a:buNone/>
            </a:pPr>
            <a:endParaRPr sz="1600" dirty="0">
              <a:solidFill>
                <a:srgbClr val="000000"/>
              </a:solidFill>
            </a:endParaRPr>
          </a:p>
          <a:p>
            <a:pPr marL="0" lvl="0" indent="0" algn="l" rtl="0">
              <a:spcBef>
                <a:spcPts val="1200"/>
              </a:spcBef>
              <a:spcAft>
                <a:spcPts val="0"/>
              </a:spcAft>
              <a:buNone/>
            </a:pPr>
            <a:r>
              <a:rPr lang="en-US" sz="1600" dirty="0" err="1">
                <a:solidFill>
                  <a:srgbClr val="000000"/>
                </a:solidFill>
              </a:rPr>
              <a:t>Hauv</a:t>
            </a:r>
            <a:r>
              <a:rPr lang="en-US" sz="1600" dirty="0">
                <a:solidFill>
                  <a:srgbClr val="000000"/>
                </a:solidFill>
              </a:rPr>
              <a:t> </a:t>
            </a:r>
            <a:r>
              <a:rPr lang="en-US" sz="1600" dirty="0" err="1">
                <a:solidFill>
                  <a:srgbClr val="000000"/>
                </a:solidFill>
              </a:rPr>
              <a:t>kev</a:t>
            </a:r>
            <a:r>
              <a:rPr lang="en-US" sz="1600" dirty="0">
                <a:solidFill>
                  <a:srgbClr val="000000"/>
                </a:solidFill>
              </a:rPr>
              <a:t> sib </a:t>
            </a:r>
            <a:r>
              <a:rPr lang="en-US" sz="1600" dirty="0" err="1">
                <a:solidFill>
                  <a:srgbClr val="000000"/>
                </a:solidFill>
              </a:rPr>
              <a:t>tham</a:t>
            </a:r>
            <a:r>
              <a:rPr lang="en-US" sz="1600" dirty="0">
                <a:solidFill>
                  <a:srgbClr val="000000"/>
                </a:solidFill>
              </a:rPr>
              <a:t>, </a:t>
            </a:r>
            <a:r>
              <a:rPr lang="en-US" sz="1600" dirty="0" err="1">
                <a:solidFill>
                  <a:srgbClr val="000000"/>
                </a:solidFill>
              </a:rPr>
              <a:t>sau</a:t>
            </a:r>
            <a:r>
              <a:rPr lang="en-US" sz="1600" dirty="0">
                <a:solidFill>
                  <a:srgbClr val="000000"/>
                </a:solidFill>
              </a:rPr>
              <a:t> </a:t>
            </a:r>
            <a:r>
              <a:rPr lang="en-US" sz="1600" dirty="0" err="1">
                <a:solidFill>
                  <a:srgbClr val="000000"/>
                </a:solidFill>
              </a:rPr>
              <a:t>ib</a:t>
            </a:r>
            <a:r>
              <a:rPr lang="en-US" sz="1600" dirty="0">
                <a:solidFill>
                  <a:srgbClr val="000000"/>
                </a:solidFill>
              </a:rPr>
              <a:t> lo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r>
              <a:rPr lang="en-US" sz="1600" dirty="0">
                <a:solidFill>
                  <a:srgbClr val="000000"/>
                </a:solidFill>
              </a:rPr>
              <a:t> </a:t>
            </a:r>
            <a:r>
              <a:rPr lang="en-US" sz="1600" dirty="0" err="1">
                <a:solidFill>
                  <a:srgbClr val="000000"/>
                </a:solidFill>
              </a:rPr>
              <a:t>tias</a:t>
            </a:r>
            <a:r>
              <a:rPr lang="en-US" sz="1600" dirty="0">
                <a:solidFill>
                  <a:srgbClr val="000000"/>
                </a:solidFill>
              </a:rPr>
              <a:t> </a:t>
            </a:r>
            <a:r>
              <a:rPr lang="en-US" sz="1600" dirty="0" err="1">
                <a:solidFill>
                  <a:srgbClr val="000000"/>
                </a:solidFill>
              </a:rPr>
              <a:t>yog</a:t>
            </a:r>
            <a:r>
              <a:rPr lang="en-US" sz="1600" dirty="0">
                <a:solidFill>
                  <a:srgbClr val="000000"/>
                </a:solidFill>
              </a:rPr>
              <a:t> VIM LI CAS los sis YUAV UA LI CAS </a:t>
            </a:r>
            <a:r>
              <a:rPr lang="en-US" sz="1600" dirty="0" err="1">
                <a:solidFill>
                  <a:srgbClr val="000000"/>
                </a:solidFill>
              </a:rPr>
              <a:t>uas</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muaj</a:t>
            </a:r>
            <a:r>
              <a:rPr lang="en-US" sz="1600" dirty="0">
                <a:solidFill>
                  <a:srgbClr val="000000"/>
                </a:solidFill>
              </a:rPr>
              <a:t> </a:t>
            </a:r>
            <a:r>
              <a:rPr lang="en-US" sz="1600" dirty="0" err="1">
                <a:solidFill>
                  <a:srgbClr val="000000"/>
                </a:solidFill>
              </a:rPr>
              <a:t>rau</a:t>
            </a:r>
            <a:r>
              <a:rPr lang="en-US" sz="1600" dirty="0">
                <a:solidFill>
                  <a:srgbClr val="000000"/>
                </a:solidFill>
              </a:rPr>
              <a:t> PG&amp;E</a:t>
            </a:r>
            <a:r>
              <a:rPr lang="en" sz="1600" dirty="0">
                <a:solidFill>
                  <a:srgbClr val="000000"/>
                </a:solidFill>
              </a:rPr>
              <a:t>.</a:t>
            </a:r>
            <a:endParaRPr sz="1600" dirty="0">
              <a:solidFill>
                <a:srgbClr val="000000"/>
              </a:solidFill>
            </a:endParaRPr>
          </a:p>
          <a:p>
            <a:pPr marL="0" lvl="0" indent="0" algn="l" rtl="0">
              <a:spcBef>
                <a:spcPts val="1200"/>
              </a:spcBef>
              <a:spcAft>
                <a:spcPts val="0"/>
              </a:spcAft>
              <a:buNone/>
            </a:pPr>
            <a:endParaRPr sz="1600" dirty="0">
              <a:solidFill>
                <a:srgbClr val="000000"/>
              </a:solidFill>
            </a:endParaRPr>
          </a:p>
          <a:p>
            <a:pPr marL="0" lvl="0" indent="0" algn="l" rtl="0">
              <a:spcBef>
                <a:spcPts val="1200"/>
              </a:spcBef>
              <a:spcAft>
                <a:spcPts val="1200"/>
              </a:spcAft>
              <a:buNone/>
            </a:pPr>
            <a:r>
              <a:rPr lang="en-US" sz="1600" dirty="0" err="1">
                <a:solidFill>
                  <a:srgbClr val="000000"/>
                </a:solidFill>
              </a:rPr>
              <a:t>Hauv</a:t>
            </a:r>
            <a:r>
              <a:rPr lang="en-US" sz="1600" dirty="0">
                <a:solidFill>
                  <a:srgbClr val="000000"/>
                </a:solidFill>
              </a:rPr>
              <a:t> </a:t>
            </a:r>
            <a:r>
              <a:rPr lang="en-US" sz="1600" dirty="0" err="1">
                <a:solidFill>
                  <a:srgbClr val="000000"/>
                </a:solidFill>
              </a:rPr>
              <a:t>kev</a:t>
            </a:r>
            <a:r>
              <a:rPr lang="en-US" sz="1600" dirty="0">
                <a:solidFill>
                  <a:srgbClr val="000000"/>
                </a:solidFill>
              </a:rPr>
              <a:t> sib </a:t>
            </a:r>
            <a:r>
              <a:rPr lang="en-US" sz="1600" dirty="0" err="1">
                <a:solidFill>
                  <a:srgbClr val="000000"/>
                </a:solidFill>
              </a:rPr>
              <a:t>tham</a:t>
            </a:r>
            <a:r>
              <a:rPr lang="en-US" sz="1600" dirty="0">
                <a:solidFill>
                  <a:srgbClr val="000000"/>
                </a:solidFill>
              </a:rPr>
              <a:t>, </a:t>
            </a:r>
            <a:r>
              <a:rPr lang="en-US" sz="1600" dirty="0" err="1">
                <a:solidFill>
                  <a:srgbClr val="000000"/>
                </a:solidFill>
              </a:rPr>
              <a:t>sau</a:t>
            </a:r>
            <a:r>
              <a:rPr lang="en-US" sz="1600" dirty="0">
                <a:solidFill>
                  <a:srgbClr val="000000"/>
                </a:solidFill>
              </a:rPr>
              <a:t> </a:t>
            </a:r>
            <a:r>
              <a:rPr lang="en-US" sz="1600" dirty="0" err="1">
                <a:solidFill>
                  <a:srgbClr val="000000"/>
                </a:solidFill>
              </a:rPr>
              <a:t>ib</a:t>
            </a:r>
            <a:r>
              <a:rPr lang="en-US" sz="1600" dirty="0">
                <a:solidFill>
                  <a:srgbClr val="000000"/>
                </a:solidFill>
              </a:rPr>
              <a:t> lo </a:t>
            </a:r>
            <a:r>
              <a:rPr lang="en-US" sz="1600" dirty="0" err="1">
                <a:solidFill>
                  <a:srgbClr val="000000"/>
                </a:solidFill>
              </a:rPr>
              <a:t>lus</a:t>
            </a:r>
            <a:r>
              <a:rPr lang="en-US" sz="1600" dirty="0">
                <a:solidFill>
                  <a:srgbClr val="000000"/>
                </a:solidFill>
              </a:rPr>
              <a:t> </a:t>
            </a:r>
            <a:r>
              <a:rPr lang="en-US" sz="1600" dirty="0" err="1">
                <a:solidFill>
                  <a:srgbClr val="000000"/>
                </a:solidFill>
              </a:rPr>
              <a:t>nug</a:t>
            </a:r>
            <a:r>
              <a:rPr lang="en-US" sz="1600" dirty="0">
                <a:solidFill>
                  <a:srgbClr val="000000"/>
                </a:solidFill>
              </a:rPr>
              <a:t> </a:t>
            </a:r>
            <a:r>
              <a:rPr lang="en-US" sz="1600" dirty="0" err="1">
                <a:solidFill>
                  <a:srgbClr val="000000"/>
                </a:solidFill>
              </a:rPr>
              <a:t>tias</a:t>
            </a:r>
            <a:r>
              <a:rPr lang="en-US" sz="1600" dirty="0">
                <a:solidFill>
                  <a:srgbClr val="000000"/>
                </a:solidFill>
              </a:rPr>
              <a:t> </a:t>
            </a:r>
            <a:r>
              <a:rPr lang="en-US" sz="1600" dirty="0" err="1">
                <a:solidFill>
                  <a:srgbClr val="000000"/>
                </a:solidFill>
              </a:rPr>
              <a:t>yog</a:t>
            </a:r>
            <a:r>
              <a:rPr lang="en-US" sz="1600" dirty="0">
                <a:solidFill>
                  <a:srgbClr val="000000"/>
                </a:solidFill>
              </a:rPr>
              <a:t> VIM LI CAS los sis YUAV UA LI CAS </a:t>
            </a:r>
            <a:r>
              <a:rPr lang="en-US" sz="1600" dirty="0" err="1">
                <a:solidFill>
                  <a:srgbClr val="000000"/>
                </a:solidFill>
              </a:rPr>
              <a:t>uas</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muaj</a:t>
            </a:r>
            <a:r>
              <a:rPr lang="en-US" sz="1600" dirty="0">
                <a:solidFill>
                  <a:srgbClr val="000000"/>
                </a:solidFill>
              </a:rPr>
              <a:t> </a:t>
            </a:r>
            <a:r>
              <a:rPr lang="en-US" sz="1600" dirty="0" err="1">
                <a:solidFill>
                  <a:srgbClr val="000000"/>
                </a:solidFill>
              </a:rPr>
              <a:t>rau</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tus</a:t>
            </a:r>
            <a:r>
              <a:rPr lang="en-US" sz="1600" dirty="0">
                <a:solidFill>
                  <a:srgbClr val="000000"/>
                </a:solidFill>
              </a:rPr>
              <a:t> </a:t>
            </a:r>
            <a:r>
              <a:rPr lang="en-US" sz="1600" dirty="0" err="1">
                <a:solidFill>
                  <a:srgbClr val="000000"/>
                </a:solidFill>
              </a:rPr>
              <a:t>thawj</a:t>
            </a:r>
            <a:r>
              <a:rPr lang="en-US" sz="1600" dirty="0">
                <a:solidFill>
                  <a:srgbClr val="000000"/>
                </a:solidFill>
              </a:rPr>
              <a:t> </a:t>
            </a:r>
            <a:r>
              <a:rPr lang="en-US" sz="1600" dirty="0" err="1">
                <a:solidFill>
                  <a:srgbClr val="000000"/>
                </a:solidFill>
              </a:rPr>
              <a:t>coj</a:t>
            </a:r>
            <a:r>
              <a:rPr lang="en-US" sz="1600" dirty="0">
                <a:solidFill>
                  <a:srgbClr val="000000"/>
                </a:solidFill>
              </a:rPr>
              <a:t> </a:t>
            </a:r>
            <a:r>
              <a:rPr lang="en-US" sz="1600" dirty="0" err="1">
                <a:solidFill>
                  <a:srgbClr val="000000"/>
                </a:solidFill>
              </a:rPr>
              <a:t>yog</a:t>
            </a:r>
            <a:r>
              <a:rPr lang="en-US" sz="1600" dirty="0">
                <a:solidFill>
                  <a:srgbClr val="000000"/>
                </a:solidFill>
              </a:rPr>
              <a:t> </a:t>
            </a:r>
            <a:r>
              <a:rPr lang="en-US" sz="1600" dirty="0" err="1">
                <a:solidFill>
                  <a:srgbClr val="000000"/>
                </a:solidFill>
              </a:rPr>
              <a:t>tias</a:t>
            </a:r>
            <a:r>
              <a:rPr lang="en-US" sz="1600" dirty="0">
                <a:solidFill>
                  <a:srgbClr val="000000"/>
                </a:solidFill>
              </a:rPr>
              <a:t> </a:t>
            </a:r>
            <a:r>
              <a:rPr lang="en-US" sz="1600" dirty="0" err="1">
                <a:solidFill>
                  <a:srgbClr val="000000"/>
                </a:solidFill>
              </a:rPr>
              <a:t>koj</a:t>
            </a:r>
            <a:r>
              <a:rPr lang="en-US" sz="1600" dirty="0">
                <a:solidFill>
                  <a:srgbClr val="000000"/>
                </a:solidFill>
              </a:rPr>
              <a:t> </a:t>
            </a:r>
            <a:r>
              <a:rPr lang="en-US" sz="1600" dirty="0" err="1">
                <a:solidFill>
                  <a:srgbClr val="000000"/>
                </a:solidFill>
              </a:rPr>
              <a:t>xauj</a:t>
            </a:r>
            <a:r>
              <a:rPr lang="en-US" sz="1600" dirty="0">
                <a:solidFill>
                  <a:srgbClr val="000000"/>
                </a:solidFill>
              </a:rPr>
              <a:t> loss is </a:t>
            </a:r>
            <a:r>
              <a:rPr lang="en-US" sz="1600" dirty="0" err="1">
                <a:solidFill>
                  <a:srgbClr val="000000"/>
                </a:solidFill>
              </a:rPr>
              <a:t>koj</a:t>
            </a:r>
            <a:r>
              <a:rPr lang="en-US" sz="1600" dirty="0">
                <a:solidFill>
                  <a:srgbClr val="000000"/>
                </a:solidFill>
              </a:rPr>
              <a:t> </a:t>
            </a:r>
            <a:r>
              <a:rPr lang="en-US" sz="1600" dirty="0" err="1">
                <a:solidFill>
                  <a:srgbClr val="000000"/>
                </a:solidFill>
              </a:rPr>
              <a:t>lub</a:t>
            </a:r>
            <a:r>
              <a:rPr lang="en-US" sz="1600" dirty="0">
                <a:solidFill>
                  <a:srgbClr val="000000"/>
                </a:solidFill>
              </a:rPr>
              <a:t> </a:t>
            </a:r>
            <a:r>
              <a:rPr lang="en-US" sz="1600" dirty="0" err="1">
                <a:solidFill>
                  <a:srgbClr val="000000"/>
                </a:solidFill>
              </a:rPr>
              <a:t>txhab</a:t>
            </a:r>
            <a:r>
              <a:rPr lang="en-US" sz="1600" dirty="0">
                <a:solidFill>
                  <a:srgbClr val="000000"/>
                </a:solidFill>
              </a:rPr>
              <a:t> </a:t>
            </a:r>
            <a:r>
              <a:rPr lang="en-US" sz="1600" dirty="0" err="1">
                <a:solidFill>
                  <a:srgbClr val="000000"/>
                </a:solidFill>
              </a:rPr>
              <a:t>nyiaj</a:t>
            </a:r>
            <a:r>
              <a:rPr lang="en-US" sz="1600" dirty="0">
                <a:solidFill>
                  <a:srgbClr val="000000"/>
                </a:solidFill>
              </a:rPr>
              <a:t> </a:t>
            </a:r>
            <a:r>
              <a:rPr lang="en-US" sz="1600" dirty="0" err="1">
                <a:solidFill>
                  <a:srgbClr val="000000"/>
                </a:solidFill>
              </a:rPr>
              <a:t>yog</a:t>
            </a:r>
            <a:r>
              <a:rPr lang="en-US" sz="1600" dirty="0">
                <a:solidFill>
                  <a:srgbClr val="000000"/>
                </a:solidFill>
              </a:rPr>
              <a:t> </a:t>
            </a:r>
            <a:r>
              <a:rPr lang="en-US" sz="1600" dirty="0" err="1">
                <a:solidFill>
                  <a:srgbClr val="000000"/>
                </a:solidFill>
              </a:rPr>
              <a:t>tias</a:t>
            </a:r>
            <a:r>
              <a:rPr lang="en-US" sz="1600" dirty="0">
                <a:solidFill>
                  <a:srgbClr val="000000"/>
                </a:solidFill>
              </a:rPr>
              <a:t> </a:t>
            </a:r>
            <a:r>
              <a:rPr lang="en-US" sz="1600" dirty="0" err="1">
                <a:solidFill>
                  <a:srgbClr val="000000"/>
                </a:solidFill>
              </a:rPr>
              <a:t>koj</a:t>
            </a:r>
            <a:r>
              <a:rPr lang="en-US" sz="1600" dirty="0">
                <a:solidFill>
                  <a:srgbClr val="000000"/>
                </a:solidFill>
              </a:rPr>
              <a:t> them </a:t>
            </a:r>
            <a:r>
              <a:rPr lang="en-US" sz="1600" dirty="0" err="1">
                <a:solidFill>
                  <a:srgbClr val="000000"/>
                </a:solidFill>
              </a:rPr>
              <a:t>cov</a:t>
            </a:r>
            <a:r>
              <a:rPr lang="en-US" sz="1600" dirty="0">
                <a:solidFill>
                  <a:srgbClr val="000000"/>
                </a:solidFill>
              </a:rPr>
              <a:t> </a:t>
            </a:r>
            <a:r>
              <a:rPr lang="en-US" sz="1600" dirty="0" err="1">
                <a:solidFill>
                  <a:srgbClr val="000000"/>
                </a:solidFill>
              </a:rPr>
              <a:t>nqi</a:t>
            </a:r>
            <a:r>
              <a:rPr lang="en-US" sz="1600" dirty="0">
                <a:solidFill>
                  <a:srgbClr val="000000"/>
                </a:solidFill>
              </a:rPr>
              <a:t> </a:t>
            </a:r>
            <a:r>
              <a:rPr lang="en-US" sz="1600" dirty="0" err="1">
                <a:solidFill>
                  <a:srgbClr val="000000"/>
                </a:solidFill>
              </a:rPr>
              <a:t>tsev</a:t>
            </a:r>
            <a:r>
              <a:rPr lang="en" sz="1600" dirty="0">
                <a:solidFill>
                  <a:srgbClr val="000000"/>
                </a:solidFill>
              </a:rPr>
              <a:t>.</a:t>
            </a:r>
            <a:endParaRPr sz="1600" dirty="0">
              <a:solidFill>
                <a:srgbClr val="000000"/>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96"/>
        <p:cNvGrpSpPr/>
        <p:nvPr/>
      </p:nvGrpSpPr>
      <p:grpSpPr>
        <a:xfrm>
          <a:off x="0" y="0"/>
          <a:ext cx="0" cy="0"/>
          <a:chOff x="0" y="0"/>
          <a:chExt cx="0" cy="0"/>
        </a:xfrm>
      </p:grpSpPr>
      <p:sp>
        <p:nvSpPr>
          <p:cNvPr id="197" name="Google Shape;197;p3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solidFill>
                  <a:srgbClr val="000000"/>
                </a:solidFill>
              </a:rPr>
              <a:t>NPAJ (PREP): Lub Sij Hawm Xyaum: Vim li cas koj thaij xav ntsib?</a:t>
            </a:r>
            <a:endParaRPr b="1" dirty="0">
              <a:solidFill>
                <a:srgbClr val="000000"/>
              </a:solidFill>
            </a:endParaRPr>
          </a:p>
          <a:p>
            <a:pPr marL="0" lvl="0" indent="0" algn="l" rtl="0">
              <a:spcBef>
                <a:spcPts val="0"/>
              </a:spcBef>
              <a:spcAft>
                <a:spcPts val="0"/>
              </a:spcAft>
              <a:buNone/>
            </a:pPr>
            <a:endParaRPr dirty="0"/>
          </a:p>
        </p:txBody>
      </p:sp>
      <p:sp>
        <p:nvSpPr>
          <p:cNvPr id="198" name="Google Shape;198;p3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lang="en-US" sz="1600" dirty="0">
              <a:solidFill>
                <a:srgbClr val="595959"/>
              </a:solidFill>
            </a:endParaRPr>
          </a:p>
          <a:p>
            <a:pPr marL="0" lvl="0" indent="0" algn="l" rtl="0">
              <a:spcBef>
                <a:spcPts val="0"/>
              </a:spcBef>
              <a:spcAft>
                <a:spcPts val="0"/>
              </a:spcAft>
              <a:buNone/>
            </a:pPr>
            <a:r>
              <a:rPr lang="en-US" sz="1600" dirty="0" err="1">
                <a:solidFill>
                  <a:srgbClr val="595959"/>
                </a:solidFill>
              </a:rPr>
              <a:t>Xav</a:t>
            </a:r>
            <a:r>
              <a:rPr lang="en-US" sz="1600" dirty="0">
                <a:solidFill>
                  <a:srgbClr val="595959"/>
                </a:solidFill>
              </a:rPr>
              <a:t> </a:t>
            </a:r>
            <a:r>
              <a:rPr lang="en-US" sz="1600" dirty="0" err="1">
                <a:solidFill>
                  <a:srgbClr val="595959"/>
                </a:solidFill>
              </a:rPr>
              <a:t>txog</a:t>
            </a:r>
            <a:r>
              <a:rPr lang="en-US" sz="1600" dirty="0">
                <a:solidFill>
                  <a:srgbClr val="595959"/>
                </a:solidFill>
              </a:rPr>
              <a:t> </a:t>
            </a:r>
            <a:r>
              <a:rPr lang="en-US" sz="1600" dirty="0" err="1">
                <a:solidFill>
                  <a:srgbClr val="595959"/>
                </a:solidFill>
              </a:rPr>
              <a:t>tus</a:t>
            </a:r>
            <a:r>
              <a:rPr lang="en-US" sz="1600" dirty="0">
                <a:solidFill>
                  <a:srgbClr val="595959"/>
                </a:solidFill>
              </a:rPr>
              <a:t> </a:t>
            </a:r>
            <a:r>
              <a:rPr lang="en-US" sz="1600" dirty="0" err="1">
                <a:solidFill>
                  <a:srgbClr val="595959"/>
                </a:solidFill>
              </a:rPr>
              <a:t>neeg</a:t>
            </a:r>
            <a:r>
              <a:rPr lang="en-US" sz="1600" dirty="0">
                <a:solidFill>
                  <a:srgbClr val="595959"/>
                </a:solidFill>
              </a:rPr>
              <a:t> </a:t>
            </a:r>
            <a:r>
              <a:rPr lang="en-US" sz="1600" dirty="0" err="1">
                <a:solidFill>
                  <a:srgbClr val="595959"/>
                </a:solidFill>
              </a:rPr>
              <a:t>uas</a:t>
            </a:r>
            <a:r>
              <a:rPr lang="en-US" sz="1600" dirty="0">
                <a:solidFill>
                  <a:srgbClr val="595959"/>
                </a:solidFill>
              </a:rPr>
              <a:t> </a:t>
            </a:r>
            <a:r>
              <a:rPr lang="en-US" sz="1600" dirty="0" err="1">
                <a:solidFill>
                  <a:srgbClr val="595959"/>
                </a:solidFill>
              </a:rPr>
              <a:t>koj</a:t>
            </a:r>
            <a:r>
              <a:rPr lang="en-US" sz="1600" dirty="0">
                <a:solidFill>
                  <a:srgbClr val="595959"/>
                </a:solidFill>
              </a:rPr>
              <a:t> </a:t>
            </a:r>
            <a:r>
              <a:rPr lang="en-US" sz="1600" dirty="0" err="1">
                <a:solidFill>
                  <a:srgbClr val="595959"/>
                </a:solidFill>
              </a:rPr>
              <a:t>sau</a:t>
            </a:r>
            <a:r>
              <a:rPr lang="en-US" sz="1600" dirty="0">
                <a:solidFill>
                  <a:srgbClr val="595959"/>
                </a:solidFill>
              </a:rPr>
              <a:t> </a:t>
            </a:r>
            <a:r>
              <a:rPr lang="en-US" sz="1600" dirty="0" err="1">
                <a:solidFill>
                  <a:srgbClr val="595959"/>
                </a:solidFill>
              </a:rPr>
              <a:t>tso</a:t>
            </a:r>
            <a:r>
              <a:rPr lang="en-US" sz="1600" dirty="0">
                <a:solidFill>
                  <a:srgbClr val="595959"/>
                </a:solidFill>
              </a:rPr>
              <a:t> </a:t>
            </a:r>
            <a:r>
              <a:rPr lang="en-US" sz="1600" dirty="0" err="1">
                <a:solidFill>
                  <a:srgbClr val="595959"/>
                </a:solidFill>
              </a:rPr>
              <a:t>rau</a:t>
            </a:r>
            <a:r>
              <a:rPr lang="en-US" sz="1600" dirty="0">
                <a:solidFill>
                  <a:srgbClr val="595959"/>
                </a:solidFill>
              </a:rPr>
              <a:t> </a:t>
            </a:r>
            <a:r>
              <a:rPr lang="en-US" sz="1600" dirty="0" err="1">
                <a:solidFill>
                  <a:srgbClr val="595959"/>
                </a:solidFill>
              </a:rPr>
              <a:t>hauv</a:t>
            </a:r>
            <a:r>
              <a:rPr lang="en-US" sz="1600" dirty="0">
                <a:solidFill>
                  <a:srgbClr val="595959"/>
                </a:solidFill>
              </a:rPr>
              <a:t> </a:t>
            </a:r>
            <a:r>
              <a:rPr lang="en-US" sz="1600" dirty="0" err="1">
                <a:solidFill>
                  <a:srgbClr val="595959"/>
                </a:solidFill>
              </a:rPr>
              <a:t>kev</a:t>
            </a:r>
            <a:r>
              <a:rPr lang="en-US" sz="1600" dirty="0">
                <a:solidFill>
                  <a:srgbClr val="595959"/>
                </a:solidFill>
              </a:rPr>
              <a:t> sib </a:t>
            </a:r>
            <a:r>
              <a:rPr lang="en-US" sz="1600" dirty="0" err="1">
                <a:solidFill>
                  <a:srgbClr val="595959"/>
                </a:solidFill>
              </a:rPr>
              <a:t>tham</a:t>
            </a:r>
            <a:r>
              <a:rPr lang="en-US" sz="1600" dirty="0">
                <a:solidFill>
                  <a:srgbClr val="595959"/>
                </a:solidFill>
              </a:rPr>
              <a:t> </a:t>
            </a:r>
            <a:r>
              <a:rPr lang="en-US" sz="1600" dirty="0" err="1">
                <a:solidFill>
                  <a:srgbClr val="595959"/>
                </a:solidFill>
              </a:rPr>
              <a:t>ua</a:t>
            </a:r>
            <a:r>
              <a:rPr lang="en-US" sz="1600" dirty="0">
                <a:solidFill>
                  <a:srgbClr val="595959"/>
                </a:solidFill>
              </a:rPr>
              <a:t> </a:t>
            </a:r>
            <a:r>
              <a:rPr lang="en-US" sz="1600" dirty="0" err="1">
                <a:solidFill>
                  <a:srgbClr val="595959"/>
                </a:solidFill>
              </a:rPr>
              <a:t>ntej</a:t>
            </a:r>
            <a:r>
              <a:rPr lang="en-US" sz="1600" dirty="0">
                <a:solidFill>
                  <a:srgbClr val="595959"/>
                </a:solidFill>
              </a:rPr>
              <a:t> no</a:t>
            </a:r>
            <a:r>
              <a:rPr lang="en" sz="1600" dirty="0">
                <a:solidFill>
                  <a:srgbClr val="595959"/>
                </a:solidFill>
              </a:rPr>
              <a:t>.</a:t>
            </a:r>
            <a:endParaRPr sz="1600" dirty="0">
              <a:solidFill>
                <a:srgbClr val="595959"/>
              </a:solidFill>
            </a:endParaRPr>
          </a:p>
          <a:p>
            <a:pPr marL="0" lvl="0" indent="0" algn="l" rtl="0">
              <a:spcBef>
                <a:spcPts val="1200"/>
              </a:spcBef>
              <a:spcAft>
                <a:spcPts val="0"/>
              </a:spcAft>
              <a:buNone/>
            </a:pPr>
            <a:r>
              <a:rPr lang="en-US" sz="1600" dirty="0">
                <a:solidFill>
                  <a:srgbClr val="595959"/>
                </a:solidFill>
              </a:rPr>
              <a:t>Sau </a:t>
            </a:r>
            <a:r>
              <a:rPr lang="en-US" sz="1600" dirty="0" err="1">
                <a:solidFill>
                  <a:srgbClr val="595959"/>
                </a:solidFill>
              </a:rPr>
              <a:t>rau</a:t>
            </a:r>
            <a:r>
              <a:rPr lang="en-US" sz="1600" dirty="0">
                <a:solidFill>
                  <a:srgbClr val="595959"/>
                </a:solidFill>
              </a:rPr>
              <a:t> </a:t>
            </a:r>
            <a:r>
              <a:rPr lang="en-US" sz="1600" dirty="0" err="1">
                <a:solidFill>
                  <a:srgbClr val="595959"/>
                </a:solidFill>
              </a:rPr>
              <a:t>koj</a:t>
            </a:r>
            <a:r>
              <a:rPr lang="en-US" sz="1600" dirty="0">
                <a:solidFill>
                  <a:srgbClr val="595959"/>
                </a:solidFill>
              </a:rPr>
              <a:t> </a:t>
            </a:r>
            <a:r>
              <a:rPr lang="en-US" sz="1600" dirty="0" err="1">
                <a:solidFill>
                  <a:srgbClr val="595959"/>
                </a:solidFill>
              </a:rPr>
              <a:t>tus</a:t>
            </a:r>
            <a:r>
              <a:rPr lang="en-US" sz="1600" dirty="0">
                <a:solidFill>
                  <a:srgbClr val="595959"/>
                </a:solidFill>
              </a:rPr>
              <a:t> </a:t>
            </a:r>
            <a:r>
              <a:rPr lang="en-US" sz="1600" dirty="0" err="1">
                <a:solidFill>
                  <a:srgbClr val="595959"/>
                </a:solidFill>
              </a:rPr>
              <a:t>kheej</a:t>
            </a:r>
            <a:r>
              <a:rPr lang="en-US" sz="1600" dirty="0">
                <a:solidFill>
                  <a:srgbClr val="595959"/>
                </a:solidFill>
              </a:rPr>
              <a:t>: vim li </a:t>
            </a:r>
            <a:r>
              <a:rPr lang="en-US" sz="1600" dirty="0" err="1">
                <a:solidFill>
                  <a:srgbClr val="595959"/>
                </a:solidFill>
              </a:rPr>
              <a:t>cas</a:t>
            </a:r>
            <a:r>
              <a:rPr lang="en-US" sz="1600" dirty="0">
                <a:solidFill>
                  <a:srgbClr val="595959"/>
                </a:solidFill>
              </a:rPr>
              <a:t> </a:t>
            </a:r>
            <a:r>
              <a:rPr lang="en-US" sz="1600" dirty="0" err="1">
                <a:solidFill>
                  <a:srgbClr val="595959"/>
                </a:solidFill>
              </a:rPr>
              <a:t>koj</a:t>
            </a:r>
            <a:r>
              <a:rPr lang="en-US" sz="1600" dirty="0">
                <a:solidFill>
                  <a:srgbClr val="595959"/>
                </a:solidFill>
              </a:rPr>
              <a:t> </a:t>
            </a:r>
            <a:r>
              <a:rPr lang="en-US" sz="1600" dirty="0" err="1">
                <a:solidFill>
                  <a:srgbClr val="595959"/>
                </a:solidFill>
              </a:rPr>
              <a:t>thiaj</a:t>
            </a:r>
            <a:r>
              <a:rPr lang="en-US" sz="1600" dirty="0">
                <a:solidFill>
                  <a:srgbClr val="595959"/>
                </a:solidFill>
              </a:rPr>
              <a:t> </a:t>
            </a:r>
            <a:r>
              <a:rPr lang="en-US" sz="1600" dirty="0" err="1">
                <a:solidFill>
                  <a:srgbClr val="595959"/>
                </a:solidFill>
              </a:rPr>
              <a:t>xav</a:t>
            </a:r>
            <a:r>
              <a:rPr lang="en-US" sz="1600" dirty="0">
                <a:solidFill>
                  <a:srgbClr val="595959"/>
                </a:solidFill>
              </a:rPr>
              <a:t> </a:t>
            </a:r>
            <a:r>
              <a:rPr lang="en-US" sz="1600" dirty="0" err="1">
                <a:solidFill>
                  <a:srgbClr val="595959"/>
                </a:solidFill>
              </a:rPr>
              <a:t>ntsib</a:t>
            </a:r>
            <a:r>
              <a:rPr lang="en-US" sz="1600" dirty="0">
                <a:solidFill>
                  <a:srgbClr val="595959"/>
                </a:solidFill>
              </a:rPr>
              <a:t> </a:t>
            </a:r>
            <a:r>
              <a:rPr lang="en-US" sz="1600" dirty="0" err="1">
                <a:solidFill>
                  <a:srgbClr val="595959"/>
                </a:solidFill>
              </a:rPr>
              <a:t>lawv</a:t>
            </a:r>
            <a:r>
              <a:rPr lang="en" sz="1600" dirty="0">
                <a:solidFill>
                  <a:srgbClr val="595959"/>
                </a:solidFill>
              </a:rPr>
              <a:t>?</a:t>
            </a:r>
            <a:endParaRPr sz="1600" dirty="0">
              <a:solidFill>
                <a:srgbClr val="595959"/>
              </a:solidFill>
            </a:endParaRPr>
          </a:p>
          <a:p>
            <a:pPr marL="0" lvl="0" indent="0" algn="l" rtl="0">
              <a:spcBef>
                <a:spcPts val="1200"/>
              </a:spcBef>
              <a:spcAft>
                <a:spcPts val="0"/>
              </a:spcAft>
              <a:buNone/>
            </a:pPr>
            <a:r>
              <a:rPr lang="en-US" sz="1600" dirty="0">
                <a:solidFill>
                  <a:srgbClr val="595959"/>
                </a:solidFill>
              </a:rPr>
              <a:t>Siv </a:t>
            </a:r>
            <a:r>
              <a:rPr lang="en-US" sz="1600" dirty="0" err="1">
                <a:solidFill>
                  <a:srgbClr val="595959"/>
                </a:solidFill>
              </a:rPr>
              <a:t>sij</a:t>
            </a:r>
            <a:r>
              <a:rPr lang="en-US" sz="1600" dirty="0">
                <a:solidFill>
                  <a:srgbClr val="595959"/>
                </a:solidFill>
              </a:rPr>
              <a:t> </a:t>
            </a:r>
            <a:r>
              <a:rPr lang="en-US" sz="1600" dirty="0" err="1">
                <a:solidFill>
                  <a:srgbClr val="595959"/>
                </a:solidFill>
              </a:rPr>
              <a:t>hawm</a:t>
            </a:r>
            <a:r>
              <a:rPr lang="en-US" sz="1600" dirty="0">
                <a:solidFill>
                  <a:srgbClr val="595959"/>
                </a:solidFill>
              </a:rPr>
              <a:t> li </a:t>
            </a:r>
            <a:r>
              <a:rPr lang="en-US" sz="1600" dirty="0" err="1">
                <a:solidFill>
                  <a:srgbClr val="595959"/>
                </a:solidFill>
              </a:rPr>
              <a:t>ob</a:t>
            </a:r>
            <a:r>
              <a:rPr lang="en-US" sz="1600" dirty="0">
                <a:solidFill>
                  <a:srgbClr val="595959"/>
                </a:solidFill>
              </a:rPr>
              <a:t> </a:t>
            </a:r>
            <a:r>
              <a:rPr lang="en-US" sz="1600" dirty="0" err="1">
                <a:solidFill>
                  <a:srgbClr val="595959"/>
                </a:solidFill>
              </a:rPr>
              <a:t>peb</a:t>
            </a:r>
            <a:r>
              <a:rPr lang="en-US" sz="1600" dirty="0">
                <a:solidFill>
                  <a:srgbClr val="595959"/>
                </a:solidFill>
              </a:rPr>
              <a:t> </a:t>
            </a:r>
            <a:r>
              <a:rPr lang="en-US" sz="1600" dirty="0" err="1">
                <a:solidFill>
                  <a:srgbClr val="595959"/>
                </a:solidFill>
              </a:rPr>
              <a:t>feeb</a:t>
            </a:r>
            <a:r>
              <a:rPr lang="en-US" sz="1600" dirty="0">
                <a:solidFill>
                  <a:srgbClr val="595959"/>
                </a:solidFill>
              </a:rPr>
              <a:t> </a:t>
            </a:r>
            <a:r>
              <a:rPr lang="en-US" sz="1600" dirty="0" err="1">
                <a:solidFill>
                  <a:srgbClr val="595959"/>
                </a:solidFill>
              </a:rPr>
              <a:t>txhawm</a:t>
            </a:r>
            <a:r>
              <a:rPr lang="en-US" sz="1600" dirty="0">
                <a:solidFill>
                  <a:srgbClr val="595959"/>
                </a:solidFill>
              </a:rPr>
              <a:t> </a:t>
            </a:r>
            <a:r>
              <a:rPr lang="en-US" sz="1600" dirty="0" err="1">
                <a:solidFill>
                  <a:srgbClr val="595959"/>
                </a:solidFill>
              </a:rPr>
              <a:t>rau</a:t>
            </a:r>
            <a:r>
              <a:rPr lang="en-US" sz="1600" dirty="0">
                <a:solidFill>
                  <a:srgbClr val="595959"/>
                </a:solidFill>
              </a:rPr>
              <a:t> los </a:t>
            </a:r>
            <a:r>
              <a:rPr lang="en-US" sz="1600" dirty="0" err="1">
                <a:solidFill>
                  <a:srgbClr val="595959"/>
                </a:solidFill>
              </a:rPr>
              <a:t>xav</a:t>
            </a:r>
            <a:r>
              <a:rPr lang="en-US" sz="1600" dirty="0">
                <a:solidFill>
                  <a:srgbClr val="595959"/>
                </a:solidFill>
              </a:rPr>
              <a:t> tam sim no </a:t>
            </a:r>
            <a:r>
              <a:rPr lang="en-US" sz="1600" dirty="0" err="1">
                <a:solidFill>
                  <a:srgbClr val="595959"/>
                </a:solidFill>
              </a:rPr>
              <a:t>tias</a:t>
            </a:r>
            <a:r>
              <a:rPr lang="en-US" sz="1600" dirty="0">
                <a:solidFill>
                  <a:srgbClr val="595959"/>
                </a:solidFill>
              </a:rPr>
              <a:t> </a:t>
            </a:r>
            <a:r>
              <a:rPr lang="en-US" sz="1600" dirty="0" err="1">
                <a:solidFill>
                  <a:srgbClr val="595959"/>
                </a:solidFill>
              </a:rPr>
              <a:t>koj</a:t>
            </a:r>
            <a:r>
              <a:rPr lang="en-US" sz="1600" dirty="0">
                <a:solidFill>
                  <a:srgbClr val="595959"/>
                </a:solidFill>
              </a:rPr>
              <a:t> </a:t>
            </a:r>
            <a:r>
              <a:rPr lang="en-US" sz="1600" dirty="0" err="1">
                <a:solidFill>
                  <a:srgbClr val="595959"/>
                </a:solidFill>
              </a:rPr>
              <a:t>yuav</a:t>
            </a:r>
            <a:r>
              <a:rPr lang="en-US" sz="1600" dirty="0">
                <a:solidFill>
                  <a:srgbClr val="595959"/>
                </a:solidFill>
              </a:rPr>
              <a:t> </a:t>
            </a:r>
            <a:r>
              <a:rPr lang="en-US" sz="1600" dirty="0" err="1">
                <a:solidFill>
                  <a:srgbClr val="595959"/>
                </a:solidFill>
              </a:rPr>
              <a:t>thov</a:t>
            </a:r>
            <a:r>
              <a:rPr lang="en-US" sz="1600" dirty="0">
                <a:solidFill>
                  <a:srgbClr val="595959"/>
                </a:solidFill>
              </a:rPr>
              <a:t> </a:t>
            </a:r>
            <a:r>
              <a:rPr lang="en-US" sz="1600" dirty="0" err="1">
                <a:solidFill>
                  <a:srgbClr val="595959"/>
                </a:solidFill>
              </a:rPr>
              <a:t>lawv</a:t>
            </a:r>
            <a:r>
              <a:rPr lang="en-US" sz="1600" dirty="0">
                <a:solidFill>
                  <a:srgbClr val="595959"/>
                </a:solidFill>
              </a:rPr>
              <a:t> li </a:t>
            </a:r>
            <a:r>
              <a:rPr lang="en-US" sz="1600" dirty="0" err="1">
                <a:solidFill>
                  <a:srgbClr val="595959"/>
                </a:solidFill>
              </a:rPr>
              <a:t>cas</a:t>
            </a:r>
            <a:r>
              <a:rPr lang="en-US" sz="1600" dirty="0">
                <a:solidFill>
                  <a:srgbClr val="595959"/>
                </a:solidFill>
              </a:rPr>
              <a:t> </a:t>
            </a:r>
            <a:r>
              <a:rPr lang="en-US" sz="1600" dirty="0" err="1">
                <a:solidFill>
                  <a:srgbClr val="595959"/>
                </a:solidFill>
              </a:rPr>
              <a:t>rau</a:t>
            </a:r>
            <a:r>
              <a:rPr lang="en-US" sz="1600" dirty="0">
                <a:solidFill>
                  <a:srgbClr val="595959"/>
                </a:solidFill>
              </a:rPr>
              <a:t> </a:t>
            </a:r>
            <a:r>
              <a:rPr lang="en-US" sz="1600" dirty="0" err="1">
                <a:solidFill>
                  <a:srgbClr val="595959"/>
                </a:solidFill>
              </a:rPr>
              <a:t>kev</a:t>
            </a:r>
            <a:r>
              <a:rPr lang="en-US" sz="1600" dirty="0">
                <a:solidFill>
                  <a:srgbClr val="595959"/>
                </a:solidFill>
              </a:rPr>
              <a:t> sib </a:t>
            </a:r>
            <a:r>
              <a:rPr lang="en-US" sz="1600" dirty="0" err="1">
                <a:solidFill>
                  <a:srgbClr val="595959"/>
                </a:solidFill>
              </a:rPr>
              <a:t>ntsib</a:t>
            </a:r>
            <a:r>
              <a:rPr lang="en" sz="1600" dirty="0">
                <a:solidFill>
                  <a:srgbClr val="595959"/>
                </a:solidFill>
              </a:rPr>
              <a:t>. </a:t>
            </a:r>
            <a:endParaRPr sz="1600" dirty="0">
              <a:solidFill>
                <a:srgbClr val="595959"/>
              </a:solidFill>
            </a:endParaRPr>
          </a:p>
          <a:p>
            <a:pPr marL="0" lvl="0" indent="0" algn="l" rtl="0">
              <a:spcBef>
                <a:spcPts val="1200"/>
              </a:spcBef>
              <a:spcAft>
                <a:spcPts val="0"/>
              </a:spcAft>
              <a:buNone/>
            </a:pPr>
            <a:r>
              <a:rPr lang="en-US" sz="1600" dirty="0" err="1">
                <a:solidFill>
                  <a:srgbClr val="595959"/>
                </a:solidFill>
              </a:rPr>
              <a:t>Yog</a:t>
            </a:r>
            <a:r>
              <a:rPr lang="en-US" sz="1600" dirty="0">
                <a:solidFill>
                  <a:srgbClr val="595959"/>
                </a:solidFill>
              </a:rPr>
              <a:t>, </a:t>
            </a:r>
            <a:r>
              <a:rPr lang="en-US" sz="1600" dirty="0" err="1">
                <a:solidFill>
                  <a:srgbClr val="595959"/>
                </a:solidFill>
              </a:rPr>
              <a:t>peb</a:t>
            </a:r>
            <a:r>
              <a:rPr lang="en-US" sz="1600" dirty="0">
                <a:solidFill>
                  <a:srgbClr val="595959"/>
                </a:solidFill>
              </a:rPr>
              <a:t> </a:t>
            </a:r>
            <a:r>
              <a:rPr lang="en-US" sz="1600" dirty="0" err="1">
                <a:solidFill>
                  <a:srgbClr val="595959"/>
                </a:solidFill>
              </a:rPr>
              <a:t>yuav</a:t>
            </a:r>
            <a:r>
              <a:rPr lang="en-US" sz="1600" dirty="0">
                <a:solidFill>
                  <a:srgbClr val="595959"/>
                </a:solidFill>
              </a:rPr>
              <a:t> </a:t>
            </a:r>
            <a:r>
              <a:rPr lang="en-US" sz="1600" dirty="0" err="1">
                <a:solidFill>
                  <a:srgbClr val="595959"/>
                </a:solidFill>
              </a:rPr>
              <a:t>mus</a:t>
            </a:r>
            <a:r>
              <a:rPr lang="en-US" sz="1600" dirty="0">
                <a:solidFill>
                  <a:srgbClr val="595959"/>
                </a:solidFill>
              </a:rPr>
              <a:t> </a:t>
            </a:r>
            <a:r>
              <a:rPr lang="en-US" sz="1600" dirty="0" err="1">
                <a:solidFill>
                  <a:srgbClr val="595959"/>
                </a:solidFill>
              </a:rPr>
              <a:t>rau</a:t>
            </a:r>
            <a:r>
              <a:rPr lang="en-US" sz="1600" dirty="0">
                <a:solidFill>
                  <a:srgbClr val="595959"/>
                </a:solidFill>
              </a:rPr>
              <a:t> </a:t>
            </a:r>
            <a:r>
              <a:rPr lang="en-US" sz="1600" dirty="0" err="1">
                <a:solidFill>
                  <a:srgbClr val="595959"/>
                </a:solidFill>
              </a:rPr>
              <a:t>hauv</a:t>
            </a:r>
            <a:r>
              <a:rPr lang="en-US" sz="1600" dirty="0">
                <a:solidFill>
                  <a:srgbClr val="595959"/>
                </a:solidFill>
              </a:rPr>
              <a:t> chav me </a:t>
            </a:r>
            <a:r>
              <a:rPr lang="en-US" sz="1600" dirty="0" err="1">
                <a:solidFill>
                  <a:srgbClr val="595959"/>
                </a:solidFill>
              </a:rPr>
              <a:t>thiab</a:t>
            </a:r>
            <a:r>
              <a:rPr lang="en-US" sz="1600" dirty="0">
                <a:solidFill>
                  <a:srgbClr val="595959"/>
                </a:solidFill>
              </a:rPr>
              <a:t> </a:t>
            </a:r>
            <a:r>
              <a:rPr lang="en-US" sz="1600" dirty="0" err="1">
                <a:solidFill>
                  <a:srgbClr val="595959"/>
                </a:solidFill>
              </a:rPr>
              <a:t>koj</a:t>
            </a:r>
            <a:r>
              <a:rPr lang="en-US" sz="1600" dirty="0">
                <a:solidFill>
                  <a:srgbClr val="595959"/>
                </a:solidFill>
              </a:rPr>
              <a:t> </a:t>
            </a:r>
            <a:r>
              <a:rPr lang="en-US" sz="1600" dirty="0" err="1">
                <a:solidFill>
                  <a:srgbClr val="595959"/>
                </a:solidFill>
              </a:rPr>
              <a:t>yuav</a:t>
            </a:r>
            <a:r>
              <a:rPr lang="en-US" sz="1600" dirty="0">
                <a:solidFill>
                  <a:srgbClr val="595959"/>
                </a:solidFill>
              </a:rPr>
              <a:t> </a:t>
            </a:r>
            <a:r>
              <a:rPr lang="en-US" sz="1600" dirty="0" err="1">
                <a:solidFill>
                  <a:srgbClr val="595959"/>
                </a:solidFill>
              </a:rPr>
              <a:t>muaj</a:t>
            </a:r>
            <a:r>
              <a:rPr lang="en-US" sz="1600" dirty="0">
                <a:solidFill>
                  <a:srgbClr val="595959"/>
                </a:solidFill>
              </a:rPr>
              <a:t> </a:t>
            </a:r>
            <a:r>
              <a:rPr lang="en-US" sz="1600" dirty="0" err="1">
                <a:solidFill>
                  <a:srgbClr val="595959"/>
                </a:solidFill>
              </a:rPr>
              <a:t>sij</a:t>
            </a:r>
            <a:r>
              <a:rPr lang="en-US" sz="1600" dirty="0">
                <a:solidFill>
                  <a:srgbClr val="595959"/>
                </a:solidFill>
              </a:rPr>
              <a:t> </a:t>
            </a:r>
            <a:r>
              <a:rPr lang="en-US" sz="1600" dirty="0" err="1">
                <a:solidFill>
                  <a:srgbClr val="595959"/>
                </a:solidFill>
              </a:rPr>
              <a:t>hawm</a:t>
            </a:r>
            <a:r>
              <a:rPr lang="en-US" sz="1600" dirty="0">
                <a:solidFill>
                  <a:srgbClr val="595959"/>
                </a:solidFill>
              </a:rPr>
              <a:t> li 7 </a:t>
            </a:r>
            <a:r>
              <a:rPr lang="en-US" sz="1600" dirty="0" err="1">
                <a:solidFill>
                  <a:srgbClr val="595959"/>
                </a:solidFill>
              </a:rPr>
              <a:t>feeb</a:t>
            </a:r>
            <a:r>
              <a:rPr lang="en-US" sz="1600" dirty="0">
                <a:solidFill>
                  <a:srgbClr val="595959"/>
                </a:solidFill>
              </a:rPr>
              <a:t>. </a:t>
            </a:r>
            <a:r>
              <a:rPr lang="en-US" sz="1600" dirty="0" err="1">
                <a:solidFill>
                  <a:srgbClr val="595959"/>
                </a:solidFill>
              </a:rPr>
              <a:t>Txhua</a:t>
            </a:r>
            <a:r>
              <a:rPr lang="en-US" sz="1600" dirty="0">
                <a:solidFill>
                  <a:srgbClr val="595959"/>
                </a:solidFill>
              </a:rPr>
              <a:t> </a:t>
            </a:r>
            <a:r>
              <a:rPr lang="en-US" sz="1600" dirty="0" err="1">
                <a:solidFill>
                  <a:srgbClr val="595959"/>
                </a:solidFill>
              </a:rPr>
              <a:t>tus</a:t>
            </a:r>
            <a:r>
              <a:rPr lang="en-US" sz="1600" dirty="0">
                <a:solidFill>
                  <a:srgbClr val="595959"/>
                </a:solidFill>
              </a:rPr>
              <a:t> </a:t>
            </a:r>
            <a:r>
              <a:rPr lang="en-US" sz="1600" dirty="0" err="1">
                <a:solidFill>
                  <a:srgbClr val="595959"/>
                </a:solidFill>
              </a:rPr>
              <a:t>neeg</a:t>
            </a:r>
            <a:r>
              <a:rPr lang="en-US" sz="1600" dirty="0">
                <a:solidFill>
                  <a:srgbClr val="595959"/>
                </a:solidFill>
              </a:rPr>
              <a:t> </a:t>
            </a:r>
            <a:r>
              <a:rPr lang="en-US" sz="1600" dirty="0" err="1">
                <a:solidFill>
                  <a:srgbClr val="595959"/>
                </a:solidFill>
              </a:rPr>
              <a:t>yuav</a:t>
            </a:r>
            <a:r>
              <a:rPr lang="en-US" sz="1600" dirty="0">
                <a:solidFill>
                  <a:srgbClr val="595959"/>
                </a:solidFill>
              </a:rPr>
              <a:t> </a:t>
            </a:r>
            <a:r>
              <a:rPr lang="en-US" sz="1600" dirty="0" err="1">
                <a:solidFill>
                  <a:srgbClr val="595959"/>
                </a:solidFill>
              </a:rPr>
              <a:t>tsum</a:t>
            </a:r>
            <a:r>
              <a:rPr lang="en-US" sz="1600" dirty="0">
                <a:solidFill>
                  <a:srgbClr val="595959"/>
                </a:solidFill>
              </a:rPr>
              <a:t> tau </a:t>
            </a:r>
            <a:r>
              <a:rPr lang="en-US" sz="1600" dirty="0" err="1">
                <a:solidFill>
                  <a:srgbClr val="595959"/>
                </a:solidFill>
              </a:rPr>
              <a:t>hloov</a:t>
            </a:r>
            <a:r>
              <a:rPr lang="en-US" sz="1600" dirty="0">
                <a:solidFill>
                  <a:srgbClr val="595959"/>
                </a:solidFill>
              </a:rPr>
              <a:t> </a:t>
            </a:r>
            <a:r>
              <a:rPr lang="en-US" sz="1600" dirty="0" err="1">
                <a:solidFill>
                  <a:srgbClr val="595959"/>
                </a:solidFill>
              </a:rPr>
              <a:t>ua</a:t>
            </a:r>
            <a:r>
              <a:rPr lang="en-US" sz="1600" dirty="0">
                <a:solidFill>
                  <a:srgbClr val="595959"/>
                </a:solidFill>
              </a:rPr>
              <a:t> </a:t>
            </a:r>
            <a:r>
              <a:rPr lang="en-US" sz="1600" dirty="0" err="1">
                <a:solidFill>
                  <a:srgbClr val="595959"/>
                </a:solidFill>
              </a:rPr>
              <a:t>tus</a:t>
            </a:r>
            <a:r>
              <a:rPr lang="en-US" sz="1600" dirty="0">
                <a:solidFill>
                  <a:srgbClr val="595959"/>
                </a:solidFill>
              </a:rPr>
              <a:t> </a:t>
            </a:r>
            <a:r>
              <a:rPr lang="en-US" sz="1600" dirty="0" err="1">
                <a:solidFill>
                  <a:srgbClr val="595959"/>
                </a:solidFill>
              </a:rPr>
              <a:t>nug</a:t>
            </a:r>
            <a:r>
              <a:rPr lang="en-US" sz="1600" dirty="0">
                <a:solidFill>
                  <a:srgbClr val="595959"/>
                </a:solidFill>
              </a:rPr>
              <a:t>, </a:t>
            </a:r>
            <a:r>
              <a:rPr lang="en-US" sz="1600" dirty="0" err="1">
                <a:solidFill>
                  <a:srgbClr val="595959"/>
                </a:solidFill>
              </a:rPr>
              <a:t>thiab</a:t>
            </a:r>
            <a:r>
              <a:rPr lang="en-US" sz="1600" dirty="0">
                <a:solidFill>
                  <a:srgbClr val="595959"/>
                </a:solidFill>
              </a:rPr>
              <a:t> </a:t>
            </a:r>
            <a:r>
              <a:rPr lang="en-US" sz="1600" dirty="0" err="1">
                <a:solidFill>
                  <a:srgbClr val="595959"/>
                </a:solidFill>
              </a:rPr>
              <a:t>ua</a:t>
            </a:r>
            <a:r>
              <a:rPr lang="en-US" sz="1600" dirty="0">
                <a:solidFill>
                  <a:srgbClr val="595959"/>
                </a:solidFill>
              </a:rPr>
              <a:t> </a:t>
            </a:r>
            <a:r>
              <a:rPr lang="en-US" sz="1600" dirty="0" err="1">
                <a:solidFill>
                  <a:srgbClr val="595959"/>
                </a:solidFill>
              </a:rPr>
              <a:t>tus</a:t>
            </a:r>
            <a:r>
              <a:rPr lang="en-US" sz="1600" dirty="0">
                <a:solidFill>
                  <a:srgbClr val="595959"/>
                </a:solidFill>
              </a:rPr>
              <a:t> </a:t>
            </a:r>
            <a:r>
              <a:rPr lang="en-US" sz="1600" dirty="0" err="1">
                <a:solidFill>
                  <a:srgbClr val="595959"/>
                </a:solidFill>
              </a:rPr>
              <a:t>teb</a:t>
            </a:r>
            <a:r>
              <a:rPr lang="en" sz="1600" dirty="0">
                <a:solidFill>
                  <a:srgbClr val="595959"/>
                </a:solidFill>
              </a:rPr>
              <a:t>. </a:t>
            </a:r>
            <a:endParaRPr sz="1600" dirty="0">
              <a:solidFill>
                <a:srgbClr val="595959"/>
              </a:solidFill>
            </a:endParaRPr>
          </a:p>
          <a:p>
            <a:pPr marL="0" lvl="0" indent="0" algn="l" rtl="0">
              <a:spcBef>
                <a:spcPts val="1200"/>
              </a:spcBef>
              <a:spcAft>
                <a:spcPts val="1200"/>
              </a:spcAft>
              <a:buNone/>
            </a:pP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2"/>
        <p:cNvGrpSpPr/>
        <p:nvPr/>
      </p:nvGrpSpPr>
      <p:grpSpPr>
        <a:xfrm>
          <a:off x="0" y="0"/>
          <a:ext cx="0" cy="0"/>
          <a:chOff x="0" y="0"/>
          <a:chExt cx="0" cy="0"/>
        </a:xfrm>
      </p:grpSpPr>
      <p:sp>
        <p:nvSpPr>
          <p:cNvPr id="203" name="Google Shape;203;p3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204" name="Google Shape;204;p35"/>
          <p:cNvSpPr txBox="1">
            <a:spLocks noGrp="1"/>
          </p:cNvSpPr>
          <p:nvPr>
            <p:ph type="subTitle" idx="1"/>
          </p:nvPr>
        </p:nvSpPr>
        <p:spPr>
          <a:xfrm>
            <a:off x="311700" y="955400"/>
            <a:ext cx="8520600" cy="26712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3400" b="1" dirty="0">
                <a:solidFill>
                  <a:srgbClr val="000000"/>
                </a:solidFill>
              </a:rPr>
              <a:t>Chav Me Me </a:t>
            </a:r>
          </a:p>
          <a:p>
            <a:pPr marL="0" lvl="0" indent="0" algn="ctr" rtl="0">
              <a:spcBef>
                <a:spcPts val="0"/>
              </a:spcBef>
              <a:spcAft>
                <a:spcPts val="0"/>
              </a:spcAft>
              <a:buNone/>
            </a:pPr>
            <a:r>
              <a:rPr lang="en" sz="3400" b="1" dirty="0">
                <a:solidFill>
                  <a:srgbClr val="000000"/>
                </a:solidFill>
              </a:rPr>
              <a:t>(Debrief Breakout Rooms)</a:t>
            </a:r>
            <a:endParaRPr sz="3400" b="1" dirty="0">
              <a:solidFill>
                <a:srgbClr val="000000"/>
              </a:solidFill>
            </a:endParaRPr>
          </a:p>
          <a:p>
            <a:pPr marL="0" lvl="0" indent="0" algn="ctr" rtl="0">
              <a:spcBef>
                <a:spcPts val="0"/>
              </a:spcBef>
              <a:spcAft>
                <a:spcPts val="0"/>
              </a:spcAft>
              <a:buNone/>
            </a:pPr>
            <a:endParaRPr sz="3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8"/>
        <p:cNvGrpSpPr/>
        <p:nvPr/>
      </p:nvGrpSpPr>
      <p:grpSpPr>
        <a:xfrm>
          <a:off x="0" y="0"/>
          <a:ext cx="0" cy="0"/>
          <a:chOff x="0" y="0"/>
          <a:chExt cx="0" cy="0"/>
        </a:xfrm>
      </p:grpSpPr>
      <p:sp>
        <p:nvSpPr>
          <p:cNvPr id="209" name="Google Shape;209;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sz="1800" b="1" dirty="0">
                <a:solidFill>
                  <a:srgbClr val="000000"/>
                </a:solidFill>
              </a:rPr>
              <a:t>NPAJ (PREP): Txheej Txheem ntawm Lub Rooj Sib Tham Kev Tshawb Fwb</a:t>
            </a:r>
            <a:endParaRPr sz="1800" b="1" dirty="0">
              <a:solidFill>
                <a:srgbClr val="000000"/>
              </a:solidFill>
            </a:endParaRPr>
          </a:p>
          <a:p>
            <a:pPr marL="0" lvl="0" indent="0" algn="just" rtl="0">
              <a:spcBef>
                <a:spcPts val="0"/>
              </a:spcBef>
              <a:spcAft>
                <a:spcPts val="0"/>
              </a:spcAft>
              <a:buNone/>
            </a:pPr>
            <a:endParaRPr sz="1800" dirty="0"/>
          </a:p>
        </p:txBody>
      </p:sp>
      <p:sp>
        <p:nvSpPr>
          <p:cNvPr id="210" name="Google Shape;210;p36"/>
          <p:cNvSpPr txBox="1">
            <a:spLocks noGrp="1"/>
          </p:cNvSpPr>
          <p:nvPr>
            <p:ph type="body" idx="1"/>
          </p:nvPr>
        </p:nvSpPr>
        <p:spPr>
          <a:xfrm>
            <a:off x="311700" y="955400"/>
            <a:ext cx="8520600" cy="361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rgbClr val="595959"/>
                </a:solidFill>
              </a:rPr>
              <a:t>Hnub Tim: 	Sij Hawm: 	Thaj Chawm:</a:t>
            </a:r>
            <a:endParaRPr sz="1400" dirty="0">
              <a:solidFill>
                <a:srgbClr val="595959"/>
              </a:solidFill>
            </a:endParaRPr>
          </a:p>
          <a:p>
            <a:pPr marL="0" lvl="0" indent="0" algn="l" rtl="0">
              <a:spcBef>
                <a:spcPts val="1200"/>
              </a:spcBef>
              <a:spcAft>
                <a:spcPts val="0"/>
              </a:spcAft>
              <a:buNone/>
            </a:pPr>
            <a:r>
              <a:rPr lang="en" sz="1400" dirty="0">
                <a:solidFill>
                  <a:srgbClr val="595959"/>
                </a:solidFill>
              </a:rPr>
              <a:t>Ntsiab Lus:</a:t>
            </a:r>
            <a:endParaRPr sz="1400" dirty="0">
              <a:solidFill>
                <a:srgbClr val="595959"/>
              </a:solidFill>
            </a:endParaRPr>
          </a:p>
          <a:p>
            <a:pPr marL="0" lvl="0" indent="0" algn="l" rtl="0">
              <a:spcBef>
                <a:spcPts val="1200"/>
              </a:spcBef>
              <a:spcAft>
                <a:spcPts val="0"/>
              </a:spcAft>
              <a:buNone/>
            </a:pPr>
            <a:r>
              <a:rPr lang="en" sz="1400" dirty="0">
                <a:solidFill>
                  <a:srgbClr val="595959"/>
                </a:solidFill>
              </a:rPr>
              <a:t>Cov Neeg Tuaj Koom: </a:t>
            </a:r>
            <a:endParaRPr sz="1400" dirty="0">
              <a:solidFill>
                <a:srgbClr val="595959"/>
              </a:solidFill>
            </a:endParaRPr>
          </a:p>
          <a:p>
            <a:pPr marL="800100" lvl="1" indent="-342900" algn="just" fontAlgn="base">
              <a:spcAft>
                <a:spcPts val="1200"/>
              </a:spcAft>
              <a:buClr>
                <a:srgbClr val="595959"/>
              </a:buClr>
              <a:buSzPts val="1800"/>
              <a:buFont typeface="+mj-lt"/>
              <a:buAutoNum type="arabicPeriod"/>
            </a:pP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Kev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Nthuav</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Qhia</a:t>
            </a:r>
            <a:endPar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endParaRPr>
          </a:p>
          <a:p>
            <a:pPr marL="800100" lvl="1" indent="-342900" algn="just" fontAlgn="base">
              <a:spcAft>
                <a:spcPts val="1200"/>
              </a:spcAft>
              <a:buClr>
                <a:srgbClr val="595959"/>
              </a:buClr>
              <a:buSzPts val="1800"/>
              <a:buFont typeface="+mj-lt"/>
              <a:buAutoNum type="arabicPeriod"/>
            </a:pP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Lub</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Hom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Phiaj</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ntawm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Kev Sib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Tham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Kom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nkag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siab</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Txheej</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txheem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Txoj</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cai</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tam sim no</a:t>
            </a:r>
          </a:p>
          <a:p>
            <a:pPr marL="800100" lvl="1" indent="-342900" algn="just" fontAlgn="base">
              <a:spcAft>
                <a:spcPts val="1200"/>
              </a:spcAft>
              <a:buClr>
                <a:srgbClr val="595959"/>
              </a:buClr>
              <a:buSzPts val="1800"/>
              <a:buFont typeface="+mj-lt"/>
              <a:buAutoNum type="arabicPeriod"/>
            </a:pP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Zaj</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lus</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tim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khawv</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txog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tias</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vim li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cas</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qhov</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teeb</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meem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no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thiaj</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tseem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ceeb</a:t>
            </a:r>
            <a:endPar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endParaRPr>
          </a:p>
          <a:p>
            <a:pPr marL="800100" lvl="1" indent="-342900" algn="just" fontAlgn="base">
              <a:spcAft>
                <a:spcPts val="1200"/>
              </a:spcAft>
              <a:buClr>
                <a:srgbClr val="595959"/>
              </a:buClr>
              <a:buSzPts val="1800"/>
              <a:buFont typeface="+mj-lt"/>
              <a:buAutoNum type="arabicPeriod"/>
            </a:pP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txhim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kho</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kev</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sib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raug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zoo)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Hnub</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no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koj</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mus</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txog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qhov</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twg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a:t>
            </a:r>
          </a:p>
          <a:p>
            <a:pPr marL="800100" lvl="1" indent="-342900" algn="just" fontAlgn="base">
              <a:spcAft>
                <a:spcPts val="1200"/>
              </a:spcAft>
              <a:buClr>
                <a:srgbClr val="595959"/>
              </a:buClr>
              <a:buSzPts val="1800"/>
              <a:buFont typeface="+mj-lt"/>
              <a:buAutoNum type="arabicPeriod"/>
            </a:pP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Yog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vim li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cas</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Yuav</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ua</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li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cas</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Puas</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yog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nws</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ib</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txwm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ua</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li no?</a:t>
            </a:r>
          </a:p>
          <a:p>
            <a:pPr marL="800100" lvl="1" indent="-342900" algn="just" fontAlgn="base">
              <a:spcAft>
                <a:spcPts val="1200"/>
              </a:spcAft>
              <a:buClr>
                <a:srgbClr val="595959"/>
              </a:buClr>
              <a:buSzPts val="1800"/>
              <a:buFont typeface="+mj-lt"/>
              <a:buAutoNum type="arabicPeriod"/>
            </a:pP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Peb</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yuav</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tham</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nrog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leej</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twg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thiaj</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txog</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lub</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ntsiab</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lus</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no?</a:t>
            </a:r>
          </a:p>
          <a:p>
            <a:pPr marL="800100" lvl="1" indent="-342900" algn="just" fontAlgn="base">
              <a:spcAft>
                <a:spcPts val="1200"/>
              </a:spcAft>
              <a:buClr>
                <a:srgbClr val="595959"/>
              </a:buClr>
              <a:buSzPts val="1800"/>
              <a:buFont typeface="+mj-lt"/>
              <a:buAutoNum type="arabicPeriod"/>
            </a:pP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Ua</a:t>
            </a:r>
            <a:r>
              <a:rPr lang="en-US" u="none" strike="noStrike" dirty="0">
                <a:solidFill>
                  <a:srgbClr val="595959"/>
                </a:solidFill>
                <a:effectLst/>
                <a:latin typeface="Arial" panose="020B0604020202020204" pitchFamily="34" charset="0"/>
                <a:ea typeface="Arial" panose="020B0604020202020204" pitchFamily="34" charset="0"/>
                <a:cs typeface="Arial" panose="020B0604020202020204" pitchFamily="34" charset="0"/>
              </a:rPr>
              <a:t> </a:t>
            </a:r>
            <a:r>
              <a:rPr lang="en-US" u="none" strike="noStrike" dirty="0" err="1">
                <a:solidFill>
                  <a:srgbClr val="595959"/>
                </a:solidFill>
                <a:effectLst/>
                <a:latin typeface="Arial" panose="020B0604020202020204" pitchFamily="34" charset="0"/>
                <a:ea typeface="Arial" panose="020B0604020202020204" pitchFamily="34" charset="0"/>
                <a:cs typeface="Arial" panose="020B0604020202020204" pitchFamily="34" charset="0"/>
              </a:rPr>
              <a:t>tsaug</a:t>
            </a:r>
            <a:endParaRPr lang="en-US" u="none" strike="noStrike" dirty="0">
              <a:effectLst/>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4"/>
        <p:cNvGrpSpPr/>
        <p:nvPr/>
      </p:nvGrpSpPr>
      <p:grpSpPr>
        <a:xfrm>
          <a:off x="0" y="0"/>
          <a:ext cx="0" cy="0"/>
          <a:chOff x="0" y="0"/>
          <a:chExt cx="0" cy="0"/>
        </a:xfrm>
      </p:grpSpPr>
      <p:sp>
        <p:nvSpPr>
          <p:cNvPr id="215" name="Google Shape;215;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US" sz="2300" b="1" dirty="0">
                <a:solidFill>
                  <a:srgbClr val="000000"/>
                </a:solidFill>
              </a:rPr>
              <a:t>Dab </a:t>
            </a:r>
            <a:r>
              <a:rPr lang="en-US" sz="2300" b="1" dirty="0" err="1">
                <a:solidFill>
                  <a:srgbClr val="000000"/>
                </a:solidFill>
              </a:rPr>
              <a:t>tsi</a:t>
            </a:r>
            <a:r>
              <a:rPr lang="en-US" sz="2300" b="1" dirty="0">
                <a:solidFill>
                  <a:srgbClr val="000000"/>
                </a:solidFill>
              </a:rPr>
              <a:t> zoo </a:t>
            </a:r>
            <a:r>
              <a:rPr lang="en-US" sz="2300" b="1" dirty="0" err="1">
                <a:solidFill>
                  <a:srgbClr val="000000"/>
                </a:solidFill>
              </a:rPr>
              <a:t>rau</a:t>
            </a:r>
            <a:r>
              <a:rPr lang="en-US" sz="2300" b="1" dirty="0">
                <a:solidFill>
                  <a:srgbClr val="000000"/>
                </a:solidFill>
              </a:rPr>
              <a:t> </a:t>
            </a:r>
            <a:r>
              <a:rPr lang="en-US" sz="2300" b="1" dirty="0" err="1">
                <a:solidFill>
                  <a:srgbClr val="000000"/>
                </a:solidFill>
              </a:rPr>
              <a:t>cov</a:t>
            </a:r>
            <a:r>
              <a:rPr lang="en-US" sz="2300" b="1" dirty="0">
                <a:solidFill>
                  <a:srgbClr val="000000"/>
                </a:solidFill>
              </a:rPr>
              <a:t> </a:t>
            </a:r>
            <a:r>
              <a:rPr lang="en-US" sz="2300" b="1" dirty="0" err="1">
                <a:solidFill>
                  <a:srgbClr val="000000"/>
                </a:solidFill>
              </a:rPr>
              <a:t>lus</a:t>
            </a:r>
            <a:r>
              <a:rPr lang="en-US" sz="2300" b="1" dirty="0">
                <a:solidFill>
                  <a:srgbClr val="000000"/>
                </a:solidFill>
              </a:rPr>
              <a:t> </a:t>
            </a:r>
            <a:r>
              <a:rPr lang="en-US" sz="2300" b="1" dirty="0" err="1">
                <a:solidFill>
                  <a:srgbClr val="000000"/>
                </a:solidFill>
              </a:rPr>
              <a:t>nug</a:t>
            </a:r>
            <a:r>
              <a:rPr lang="en-US" sz="2300" b="1" dirty="0">
                <a:solidFill>
                  <a:srgbClr val="000000"/>
                </a:solidFill>
              </a:rPr>
              <a:t> </a:t>
            </a:r>
            <a:r>
              <a:rPr lang="en-US" sz="2300" b="1" dirty="0" err="1">
                <a:solidFill>
                  <a:srgbClr val="000000"/>
                </a:solidFill>
              </a:rPr>
              <a:t>ntawm</a:t>
            </a:r>
            <a:r>
              <a:rPr lang="en-US" sz="2300" b="1" dirty="0">
                <a:solidFill>
                  <a:srgbClr val="000000"/>
                </a:solidFill>
              </a:rPr>
              <a:t> </a:t>
            </a:r>
            <a:r>
              <a:rPr lang="en-US" sz="2300" b="1" dirty="0" err="1">
                <a:solidFill>
                  <a:srgbClr val="000000"/>
                </a:solidFill>
              </a:rPr>
              <a:t>kev</a:t>
            </a:r>
            <a:r>
              <a:rPr lang="en-US" sz="2300" b="1" dirty="0">
                <a:solidFill>
                  <a:srgbClr val="000000"/>
                </a:solidFill>
              </a:rPr>
              <a:t> </a:t>
            </a:r>
            <a:r>
              <a:rPr lang="en-US" sz="2300" b="1" dirty="0" err="1">
                <a:solidFill>
                  <a:srgbClr val="000000"/>
                </a:solidFill>
              </a:rPr>
              <a:t>tshawb</a:t>
            </a:r>
            <a:r>
              <a:rPr lang="en-US" sz="2300" b="1" dirty="0">
                <a:solidFill>
                  <a:srgbClr val="000000"/>
                </a:solidFill>
              </a:rPr>
              <a:t> </a:t>
            </a:r>
            <a:r>
              <a:rPr lang="en-US" sz="2300" b="1" dirty="0" err="1">
                <a:solidFill>
                  <a:srgbClr val="000000"/>
                </a:solidFill>
              </a:rPr>
              <a:t>fawb</a:t>
            </a:r>
            <a:r>
              <a:rPr lang="en-US" sz="2300" b="1" dirty="0">
                <a:solidFill>
                  <a:srgbClr val="000000"/>
                </a:solidFill>
              </a:rPr>
              <a:t>?</a:t>
            </a:r>
            <a:endParaRPr sz="2300" dirty="0"/>
          </a:p>
        </p:txBody>
      </p:sp>
      <p:sp>
        <p:nvSpPr>
          <p:cNvPr id="216" name="Google Shape;216;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595959"/>
              </a:buClr>
              <a:buSzPts val="1800"/>
              <a:buChar char="-"/>
            </a:pPr>
            <a:r>
              <a:rPr lang="en-US" sz="1600" dirty="0">
                <a:solidFill>
                  <a:srgbClr val="595959"/>
                </a:solidFill>
              </a:rPr>
              <a:t>Los </a:t>
            </a:r>
            <a:r>
              <a:rPr lang="en-US" sz="1600" dirty="0" err="1">
                <a:solidFill>
                  <a:srgbClr val="595959"/>
                </a:solidFill>
              </a:rPr>
              <a:t>lus</a:t>
            </a:r>
            <a:r>
              <a:rPr lang="en-US" sz="1600" dirty="0">
                <a:solidFill>
                  <a:srgbClr val="595959"/>
                </a:solidFill>
              </a:rPr>
              <a:t> </a:t>
            </a:r>
            <a:r>
              <a:rPr lang="en-US" sz="1600" dirty="0" err="1">
                <a:solidFill>
                  <a:srgbClr val="595959"/>
                </a:solidFill>
              </a:rPr>
              <a:t>nug</a:t>
            </a:r>
            <a:r>
              <a:rPr lang="en-US" sz="1600" dirty="0">
                <a:solidFill>
                  <a:srgbClr val="595959"/>
                </a:solidFill>
              </a:rPr>
              <a:t> </a:t>
            </a:r>
            <a:r>
              <a:rPr lang="en-US" sz="1600" dirty="0" err="1">
                <a:solidFill>
                  <a:srgbClr val="595959"/>
                </a:solidFill>
              </a:rPr>
              <a:t>txog</a:t>
            </a:r>
            <a:r>
              <a:rPr lang="en-US" sz="1600" dirty="0">
                <a:solidFill>
                  <a:srgbClr val="595959"/>
                </a:solidFill>
              </a:rPr>
              <a:t> TXHEEJ TXHEEM</a:t>
            </a:r>
          </a:p>
          <a:p>
            <a:pPr marL="457200" lvl="0" indent="-342900" algn="l" rtl="0">
              <a:spcBef>
                <a:spcPts val="0"/>
              </a:spcBef>
              <a:spcAft>
                <a:spcPts val="0"/>
              </a:spcAft>
              <a:buClr>
                <a:srgbClr val="595959"/>
              </a:buClr>
              <a:buSzPts val="1800"/>
              <a:buChar char="-"/>
            </a:pPr>
            <a:r>
              <a:rPr lang="en-US" sz="1600" dirty="0" err="1">
                <a:solidFill>
                  <a:srgbClr val="595959"/>
                </a:solidFill>
              </a:rPr>
              <a:t>Txhais</a:t>
            </a:r>
            <a:r>
              <a:rPr lang="en-US" sz="1600" dirty="0">
                <a:solidFill>
                  <a:srgbClr val="595959"/>
                </a:solidFill>
              </a:rPr>
              <a:t> </a:t>
            </a:r>
            <a:r>
              <a:rPr lang="en-US" sz="1600" dirty="0" err="1">
                <a:solidFill>
                  <a:srgbClr val="595959"/>
                </a:solidFill>
              </a:rPr>
              <a:t>nws</a:t>
            </a:r>
            <a:r>
              <a:rPr lang="en-US" sz="1600" dirty="0">
                <a:solidFill>
                  <a:srgbClr val="595959"/>
                </a:solidFill>
              </a:rPr>
              <a:t> </a:t>
            </a:r>
            <a:r>
              <a:rPr lang="en-US" sz="1600" dirty="0" err="1">
                <a:solidFill>
                  <a:srgbClr val="595959"/>
                </a:solidFill>
              </a:rPr>
              <a:t>lub</a:t>
            </a:r>
            <a:r>
              <a:rPr lang="en-US" sz="1600" dirty="0">
                <a:solidFill>
                  <a:srgbClr val="595959"/>
                </a:solidFill>
              </a:rPr>
              <a:t> </a:t>
            </a:r>
            <a:r>
              <a:rPr lang="en-US" sz="1600" dirty="0" err="1">
                <a:solidFill>
                  <a:srgbClr val="595959"/>
                </a:solidFill>
              </a:rPr>
              <a:t>zeem</a:t>
            </a:r>
            <a:r>
              <a:rPr lang="en-US" sz="1600" dirty="0">
                <a:solidFill>
                  <a:srgbClr val="595959"/>
                </a:solidFill>
              </a:rPr>
              <a:t> </a:t>
            </a:r>
            <a:r>
              <a:rPr lang="en-US" sz="1600" dirty="0" err="1">
                <a:solidFill>
                  <a:srgbClr val="595959"/>
                </a:solidFill>
              </a:rPr>
              <a:t>muag</a:t>
            </a:r>
            <a:r>
              <a:rPr lang="en-US" sz="1600" dirty="0">
                <a:solidFill>
                  <a:srgbClr val="595959"/>
                </a:solidFill>
              </a:rPr>
              <a:t> los sis </a:t>
            </a:r>
            <a:r>
              <a:rPr lang="en-US" sz="1600" dirty="0" err="1">
                <a:solidFill>
                  <a:srgbClr val="595959"/>
                </a:solidFill>
              </a:rPr>
              <a:t>lub</a:t>
            </a:r>
            <a:r>
              <a:rPr lang="en-US" sz="1600" dirty="0">
                <a:solidFill>
                  <a:srgbClr val="595959"/>
                </a:solidFill>
              </a:rPr>
              <a:t> </a:t>
            </a:r>
            <a:r>
              <a:rPr lang="en-US" sz="1600" dirty="0" err="1">
                <a:solidFill>
                  <a:srgbClr val="595959"/>
                </a:solidFill>
              </a:rPr>
              <a:t>hom</a:t>
            </a:r>
            <a:r>
              <a:rPr lang="en-US" sz="1600" dirty="0">
                <a:solidFill>
                  <a:srgbClr val="595959"/>
                </a:solidFill>
              </a:rPr>
              <a:t> </a:t>
            </a:r>
            <a:r>
              <a:rPr lang="en-US" sz="1600" dirty="0" err="1">
                <a:solidFill>
                  <a:srgbClr val="595959"/>
                </a:solidFill>
              </a:rPr>
              <a:t>phiaj</a:t>
            </a:r>
            <a:r>
              <a:rPr lang="en-US" sz="1600" dirty="0">
                <a:solidFill>
                  <a:srgbClr val="595959"/>
                </a:solidFill>
              </a:rPr>
              <a:t> </a:t>
            </a:r>
            <a:r>
              <a:rPr lang="en-US" sz="1600" dirty="0" err="1">
                <a:solidFill>
                  <a:srgbClr val="595959"/>
                </a:solidFill>
              </a:rPr>
              <a:t>uas</a:t>
            </a:r>
            <a:r>
              <a:rPr lang="en-US" sz="1600" dirty="0">
                <a:solidFill>
                  <a:srgbClr val="595959"/>
                </a:solidFill>
              </a:rPr>
              <a:t> </a:t>
            </a:r>
            <a:r>
              <a:rPr lang="en-US" sz="1600" dirty="0" err="1">
                <a:solidFill>
                  <a:srgbClr val="595959"/>
                </a:solidFill>
              </a:rPr>
              <a:t>npaj</a:t>
            </a:r>
            <a:r>
              <a:rPr lang="en-US" sz="1600" dirty="0">
                <a:solidFill>
                  <a:srgbClr val="595959"/>
                </a:solidFill>
              </a:rPr>
              <a:t> - </a:t>
            </a:r>
            <a:r>
              <a:rPr lang="en-US" sz="1600" dirty="0" err="1">
                <a:solidFill>
                  <a:srgbClr val="595959"/>
                </a:solidFill>
              </a:rPr>
              <a:t>nws</a:t>
            </a:r>
            <a:r>
              <a:rPr lang="en-US" sz="1600" dirty="0">
                <a:solidFill>
                  <a:srgbClr val="595959"/>
                </a:solidFill>
              </a:rPr>
              <a:t> </a:t>
            </a:r>
            <a:r>
              <a:rPr lang="en-US" sz="1600" dirty="0" err="1">
                <a:solidFill>
                  <a:srgbClr val="595959"/>
                </a:solidFill>
              </a:rPr>
              <a:t>yog</a:t>
            </a:r>
            <a:r>
              <a:rPr lang="en-US" sz="1600" dirty="0">
                <a:solidFill>
                  <a:srgbClr val="595959"/>
                </a:solidFill>
              </a:rPr>
              <a:t> VIM LI CAS</a:t>
            </a:r>
          </a:p>
          <a:p>
            <a:pPr marL="457200" lvl="0" indent="-342900" algn="l" rtl="0">
              <a:spcBef>
                <a:spcPts val="0"/>
              </a:spcBef>
              <a:spcAft>
                <a:spcPts val="0"/>
              </a:spcAft>
              <a:buClr>
                <a:srgbClr val="595959"/>
              </a:buClr>
              <a:buSzPts val="1800"/>
              <a:buChar char="-"/>
            </a:pPr>
            <a:r>
              <a:rPr lang="en-US" sz="1600" dirty="0" err="1">
                <a:solidFill>
                  <a:srgbClr val="595959"/>
                </a:solidFill>
              </a:rPr>
              <a:t>Hais</a:t>
            </a:r>
            <a:r>
              <a:rPr lang="en-US" sz="1600" dirty="0">
                <a:solidFill>
                  <a:srgbClr val="595959"/>
                </a:solidFill>
              </a:rPr>
              <a:t> </a:t>
            </a:r>
            <a:r>
              <a:rPr lang="en-US" sz="1600" dirty="0" err="1">
                <a:solidFill>
                  <a:srgbClr val="595959"/>
                </a:solidFill>
              </a:rPr>
              <a:t>txog</a:t>
            </a:r>
            <a:r>
              <a:rPr lang="en-US" sz="1600" dirty="0">
                <a:solidFill>
                  <a:srgbClr val="595959"/>
                </a:solidFill>
              </a:rPr>
              <a:t> </a:t>
            </a:r>
            <a:r>
              <a:rPr lang="en-US" sz="1600" dirty="0" err="1">
                <a:solidFill>
                  <a:srgbClr val="595959"/>
                </a:solidFill>
              </a:rPr>
              <a:t>cov</a:t>
            </a:r>
            <a:r>
              <a:rPr lang="en-US" sz="1600" dirty="0">
                <a:solidFill>
                  <a:srgbClr val="595959"/>
                </a:solidFill>
              </a:rPr>
              <a:t> chaw </a:t>
            </a:r>
            <a:r>
              <a:rPr lang="en-US" sz="1600" dirty="0" err="1">
                <a:solidFill>
                  <a:srgbClr val="595959"/>
                </a:solidFill>
              </a:rPr>
              <a:t>ntawm</a:t>
            </a:r>
            <a:r>
              <a:rPr lang="en-US" sz="1600" dirty="0">
                <a:solidFill>
                  <a:srgbClr val="595959"/>
                </a:solidFill>
              </a:rPr>
              <a:t> </a:t>
            </a:r>
            <a:r>
              <a:rPr lang="en-US" sz="1600" dirty="0" err="1">
                <a:solidFill>
                  <a:srgbClr val="595959"/>
                </a:solidFill>
              </a:rPr>
              <a:t>cov</a:t>
            </a:r>
            <a:r>
              <a:rPr lang="en-US" sz="1600" dirty="0">
                <a:solidFill>
                  <a:srgbClr val="595959"/>
                </a:solidFill>
              </a:rPr>
              <a:t> </a:t>
            </a:r>
            <a:r>
              <a:rPr lang="en-US" sz="1600" dirty="0" err="1">
                <a:solidFill>
                  <a:srgbClr val="595959"/>
                </a:solidFill>
              </a:rPr>
              <a:t>txheej</a:t>
            </a:r>
            <a:r>
              <a:rPr lang="en-US" sz="1600" dirty="0">
                <a:solidFill>
                  <a:srgbClr val="595959"/>
                </a:solidFill>
              </a:rPr>
              <a:t> </a:t>
            </a:r>
            <a:r>
              <a:rPr lang="en-US" sz="1600" dirty="0" err="1">
                <a:solidFill>
                  <a:srgbClr val="595959"/>
                </a:solidFill>
              </a:rPr>
              <a:t>txheem</a:t>
            </a:r>
            <a:r>
              <a:rPr lang="en-US" sz="1600" dirty="0">
                <a:solidFill>
                  <a:srgbClr val="595959"/>
                </a:solidFill>
              </a:rPr>
              <a:t> – DAB TSI</a:t>
            </a:r>
          </a:p>
          <a:p>
            <a:pPr marL="457200" lvl="0" indent="-342900" algn="l" rtl="0">
              <a:spcBef>
                <a:spcPts val="0"/>
              </a:spcBef>
              <a:spcAft>
                <a:spcPts val="0"/>
              </a:spcAft>
              <a:buClr>
                <a:srgbClr val="595959"/>
              </a:buClr>
              <a:buSzPts val="1800"/>
              <a:buChar char="-"/>
            </a:pPr>
            <a:r>
              <a:rPr lang="en-US" sz="1600" dirty="0" err="1">
                <a:solidFill>
                  <a:srgbClr val="595959"/>
                </a:solidFill>
              </a:rPr>
              <a:t>Hais</a:t>
            </a:r>
            <a:r>
              <a:rPr lang="en-US" sz="1600" dirty="0">
                <a:solidFill>
                  <a:srgbClr val="595959"/>
                </a:solidFill>
              </a:rPr>
              <a:t> </a:t>
            </a:r>
            <a:r>
              <a:rPr lang="en-US" sz="1600" dirty="0" err="1">
                <a:solidFill>
                  <a:srgbClr val="595959"/>
                </a:solidFill>
              </a:rPr>
              <a:t>txog</a:t>
            </a:r>
            <a:r>
              <a:rPr lang="en-US" sz="1600" dirty="0">
                <a:solidFill>
                  <a:srgbClr val="595959"/>
                </a:solidFill>
              </a:rPr>
              <a:t> </a:t>
            </a:r>
            <a:r>
              <a:rPr lang="en-US" sz="1600" dirty="0" err="1">
                <a:solidFill>
                  <a:srgbClr val="595959"/>
                </a:solidFill>
              </a:rPr>
              <a:t>kev</a:t>
            </a:r>
            <a:r>
              <a:rPr lang="en-US" sz="1600" dirty="0">
                <a:solidFill>
                  <a:srgbClr val="595959"/>
                </a:solidFill>
              </a:rPr>
              <a:t> sib </a:t>
            </a:r>
            <a:r>
              <a:rPr lang="en-US" sz="1600" dirty="0" err="1">
                <a:solidFill>
                  <a:srgbClr val="595959"/>
                </a:solidFill>
              </a:rPr>
              <a:t>raug</a:t>
            </a:r>
            <a:r>
              <a:rPr lang="en-US" sz="1600" dirty="0">
                <a:solidFill>
                  <a:srgbClr val="595959"/>
                </a:solidFill>
              </a:rPr>
              <a:t> zoo </a:t>
            </a:r>
            <a:r>
              <a:rPr lang="en-US" sz="1600" dirty="0" err="1">
                <a:solidFill>
                  <a:srgbClr val="595959"/>
                </a:solidFill>
              </a:rPr>
              <a:t>ntawm</a:t>
            </a:r>
            <a:r>
              <a:rPr lang="en-US" sz="1600" dirty="0">
                <a:solidFill>
                  <a:srgbClr val="595959"/>
                </a:solidFill>
              </a:rPr>
              <a:t> </a:t>
            </a:r>
            <a:r>
              <a:rPr lang="en-US" sz="1600" dirty="0" err="1">
                <a:solidFill>
                  <a:srgbClr val="595959"/>
                </a:solidFill>
              </a:rPr>
              <a:t>cov</a:t>
            </a:r>
            <a:r>
              <a:rPr lang="en-US" sz="1600" dirty="0">
                <a:solidFill>
                  <a:srgbClr val="595959"/>
                </a:solidFill>
              </a:rPr>
              <a:t> chaw </a:t>
            </a:r>
            <a:r>
              <a:rPr lang="en-US" sz="1600" dirty="0" err="1">
                <a:solidFill>
                  <a:srgbClr val="595959"/>
                </a:solidFill>
              </a:rPr>
              <a:t>ntawm</a:t>
            </a:r>
            <a:r>
              <a:rPr lang="en-US" sz="1600" dirty="0">
                <a:solidFill>
                  <a:srgbClr val="595959"/>
                </a:solidFill>
              </a:rPr>
              <a:t> </a:t>
            </a:r>
            <a:r>
              <a:rPr lang="en-US" sz="1600" dirty="0" err="1">
                <a:solidFill>
                  <a:srgbClr val="595959"/>
                </a:solidFill>
              </a:rPr>
              <a:t>cov</a:t>
            </a:r>
            <a:r>
              <a:rPr lang="en-US" sz="1600" dirty="0">
                <a:solidFill>
                  <a:srgbClr val="595959"/>
                </a:solidFill>
              </a:rPr>
              <a:t> </a:t>
            </a:r>
            <a:r>
              <a:rPr lang="en-US" sz="1600" dirty="0" err="1">
                <a:solidFill>
                  <a:srgbClr val="595959"/>
                </a:solidFill>
              </a:rPr>
              <a:t>txheej</a:t>
            </a:r>
            <a:r>
              <a:rPr lang="en-US" sz="1600" dirty="0">
                <a:solidFill>
                  <a:srgbClr val="595959"/>
                </a:solidFill>
              </a:rPr>
              <a:t> </a:t>
            </a:r>
            <a:r>
              <a:rPr lang="en-US" sz="1600" dirty="0" err="1">
                <a:solidFill>
                  <a:srgbClr val="595959"/>
                </a:solidFill>
              </a:rPr>
              <a:t>txheem</a:t>
            </a:r>
            <a:r>
              <a:rPr lang="en-US" sz="1600" dirty="0">
                <a:solidFill>
                  <a:srgbClr val="595959"/>
                </a:solidFill>
              </a:rPr>
              <a:t> – </a:t>
            </a:r>
            <a:r>
              <a:rPr lang="en-US" sz="1600" dirty="0" err="1">
                <a:solidFill>
                  <a:srgbClr val="595959"/>
                </a:solidFill>
              </a:rPr>
              <a:t>cov</a:t>
            </a:r>
            <a:r>
              <a:rPr lang="en-US" sz="1600" dirty="0">
                <a:solidFill>
                  <a:srgbClr val="595959"/>
                </a:solidFill>
              </a:rPr>
              <a:t> </a:t>
            </a:r>
            <a:r>
              <a:rPr lang="en-US" sz="1600" dirty="0" err="1">
                <a:solidFill>
                  <a:srgbClr val="595959"/>
                </a:solidFill>
              </a:rPr>
              <a:t>txheej</a:t>
            </a:r>
            <a:r>
              <a:rPr lang="en-US" sz="1600" dirty="0">
                <a:solidFill>
                  <a:srgbClr val="595959"/>
                </a:solidFill>
              </a:rPr>
              <a:t> </a:t>
            </a:r>
            <a:r>
              <a:rPr lang="en-US" sz="1600" dirty="0" err="1">
                <a:solidFill>
                  <a:srgbClr val="595959"/>
                </a:solidFill>
              </a:rPr>
              <a:t>txheem</a:t>
            </a:r>
            <a:r>
              <a:rPr lang="en-US" sz="1600" dirty="0">
                <a:solidFill>
                  <a:srgbClr val="595959"/>
                </a:solidFill>
              </a:rPr>
              <a:t> YUAV UA LI CAS</a:t>
            </a:r>
          </a:p>
          <a:p>
            <a:pPr marL="457200" lvl="0" indent="-342900" algn="l" rtl="0">
              <a:spcBef>
                <a:spcPts val="0"/>
              </a:spcBef>
              <a:spcAft>
                <a:spcPts val="0"/>
              </a:spcAft>
              <a:buClr>
                <a:srgbClr val="595959"/>
              </a:buClr>
              <a:buSzPts val="1800"/>
              <a:buChar char="-"/>
            </a:pPr>
            <a:r>
              <a:rPr lang="en-US" sz="1600" dirty="0" err="1">
                <a:solidFill>
                  <a:srgbClr val="595959"/>
                </a:solidFill>
              </a:rPr>
              <a:t>Hais</a:t>
            </a:r>
            <a:r>
              <a:rPr lang="en-US" sz="1600" dirty="0">
                <a:solidFill>
                  <a:srgbClr val="595959"/>
                </a:solidFill>
              </a:rPr>
              <a:t> </a:t>
            </a:r>
            <a:r>
              <a:rPr lang="en-US" sz="1600" dirty="0" err="1">
                <a:solidFill>
                  <a:srgbClr val="595959"/>
                </a:solidFill>
              </a:rPr>
              <a:t>txog</a:t>
            </a:r>
            <a:r>
              <a:rPr lang="en-US" sz="1600" dirty="0">
                <a:solidFill>
                  <a:srgbClr val="595959"/>
                </a:solidFill>
              </a:rPr>
              <a:t> </a:t>
            </a:r>
            <a:r>
              <a:rPr lang="en-US" sz="1600" dirty="0" err="1">
                <a:solidFill>
                  <a:srgbClr val="595959"/>
                </a:solidFill>
              </a:rPr>
              <a:t>cov</a:t>
            </a:r>
            <a:r>
              <a:rPr lang="en-US" sz="1600" dirty="0">
                <a:solidFill>
                  <a:srgbClr val="595959"/>
                </a:solidFill>
              </a:rPr>
              <a:t> </a:t>
            </a:r>
            <a:r>
              <a:rPr lang="en-US" sz="1600" dirty="0" err="1">
                <a:solidFill>
                  <a:srgbClr val="595959"/>
                </a:solidFill>
              </a:rPr>
              <a:t>kev</a:t>
            </a:r>
            <a:r>
              <a:rPr lang="en-US" sz="1600" dirty="0">
                <a:solidFill>
                  <a:srgbClr val="595959"/>
                </a:solidFill>
              </a:rPr>
              <a:t> </a:t>
            </a:r>
            <a:r>
              <a:rPr lang="en-US" sz="1600" dirty="0" err="1">
                <a:solidFill>
                  <a:srgbClr val="595959"/>
                </a:solidFill>
              </a:rPr>
              <a:t>xav</a:t>
            </a:r>
            <a:r>
              <a:rPr lang="en-US" sz="1600" dirty="0">
                <a:solidFill>
                  <a:srgbClr val="595959"/>
                </a:solidFill>
              </a:rPr>
              <a:t> </a:t>
            </a:r>
            <a:r>
              <a:rPr lang="en-US" sz="1600" dirty="0" err="1">
                <a:solidFill>
                  <a:srgbClr val="595959"/>
                </a:solidFill>
              </a:rPr>
              <a:t>thiab</a:t>
            </a:r>
            <a:r>
              <a:rPr lang="en-US" sz="1600" dirty="0">
                <a:solidFill>
                  <a:srgbClr val="595959"/>
                </a:solidFill>
              </a:rPr>
              <a:t> </a:t>
            </a:r>
            <a:r>
              <a:rPr lang="en-US" sz="1600" dirty="0" err="1">
                <a:solidFill>
                  <a:srgbClr val="595959"/>
                </a:solidFill>
              </a:rPr>
              <a:t>cov</a:t>
            </a:r>
            <a:r>
              <a:rPr lang="en-US" sz="1600" dirty="0">
                <a:solidFill>
                  <a:srgbClr val="595959"/>
                </a:solidFill>
              </a:rPr>
              <a:t> </a:t>
            </a:r>
            <a:r>
              <a:rPr lang="en-US" sz="1600" dirty="0" err="1">
                <a:solidFill>
                  <a:srgbClr val="595959"/>
                </a:solidFill>
              </a:rPr>
              <a:t>neeg</a:t>
            </a:r>
            <a:r>
              <a:rPr lang="en-US" sz="1600" dirty="0">
                <a:solidFill>
                  <a:srgbClr val="595959"/>
                </a:solidFill>
              </a:rPr>
              <a:t> </a:t>
            </a:r>
            <a:r>
              <a:rPr lang="en-US" sz="1600" dirty="0" err="1">
                <a:solidFill>
                  <a:srgbClr val="595959"/>
                </a:solidFill>
              </a:rPr>
              <a:t>uas</a:t>
            </a:r>
            <a:r>
              <a:rPr lang="en-US" sz="1600" dirty="0">
                <a:solidFill>
                  <a:srgbClr val="595959"/>
                </a:solidFill>
              </a:rPr>
              <a:t> </a:t>
            </a:r>
            <a:r>
              <a:rPr lang="en-US" sz="1600" dirty="0" err="1">
                <a:solidFill>
                  <a:srgbClr val="595959"/>
                </a:solidFill>
              </a:rPr>
              <a:t>tsim</a:t>
            </a:r>
            <a:r>
              <a:rPr lang="en-US" sz="1600" dirty="0">
                <a:solidFill>
                  <a:srgbClr val="595959"/>
                </a:solidFill>
              </a:rPr>
              <a:t> </a:t>
            </a:r>
            <a:r>
              <a:rPr lang="en-US" sz="1600" dirty="0" err="1">
                <a:solidFill>
                  <a:srgbClr val="595959"/>
                </a:solidFill>
              </a:rPr>
              <a:t>cov</a:t>
            </a:r>
            <a:r>
              <a:rPr lang="en-US" sz="1600" dirty="0">
                <a:solidFill>
                  <a:srgbClr val="595959"/>
                </a:solidFill>
              </a:rPr>
              <a:t> </a:t>
            </a:r>
            <a:r>
              <a:rPr lang="en-US" sz="1600" dirty="0" err="1">
                <a:solidFill>
                  <a:srgbClr val="595959"/>
                </a:solidFill>
              </a:rPr>
              <a:t>txheej</a:t>
            </a:r>
            <a:r>
              <a:rPr lang="en-US" sz="1600" dirty="0">
                <a:solidFill>
                  <a:srgbClr val="595959"/>
                </a:solidFill>
              </a:rPr>
              <a:t> </a:t>
            </a:r>
            <a:r>
              <a:rPr lang="en-US" sz="1600" dirty="0" err="1">
                <a:solidFill>
                  <a:srgbClr val="595959"/>
                </a:solidFill>
              </a:rPr>
              <a:t>txheem</a:t>
            </a:r>
            <a:r>
              <a:rPr lang="en-US" sz="1600" dirty="0">
                <a:solidFill>
                  <a:srgbClr val="595959"/>
                </a:solidFill>
              </a:rPr>
              <a:t> – LEEJ TWG</a:t>
            </a:r>
          </a:p>
          <a:p>
            <a:pPr marL="457200" lvl="0" indent="-342900" algn="l" rtl="0">
              <a:spcBef>
                <a:spcPts val="0"/>
              </a:spcBef>
              <a:spcAft>
                <a:spcPts val="0"/>
              </a:spcAft>
              <a:buClr>
                <a:srgbClr val="595959"/>
              </a:buClr>
              <a:buSzPts val="1800"/>
              <a:buChar char="-"/>
            </a:pPr>
            <a:endParaRPr lang="en-US" sz="1600" dirty="0">
              <a:solidFill>
                <a:srgbClr val="595959"/>
              </a:solidFill>
            </a:endParaRPr>
          </a:p>
          <a:p>
            <a:pPr marL="457200" lvl="0" indent="-342900" algn="l" rtl="0">
              <a:spcBef>
                <a:spcPts val="0"/>
              </a:spcBef>
              <a:spcAft>
                <a:spcPts val="0"/>
              </a:spcAft>
              <a:buClr>
                <a:srgbClr val="595959"/>
              </a:buClr>
              <a:buSzPts val="1800"/>
              <a:buChar char="-"/>
            </a:pPr>
            <a:r>
              <a:rPr lang="en-US" sz="1600" dirty="0" err="1">
                <a:solidFill>
                  <a:srgbClr val="595959"/>
                </a:solidFill>
              </a:rPr>
              <a:t>Tsis</a:t>
            </a:r>
            <a:r>
              <a:rPr lang="en-US" sz="1600" dirty="0">
                <a:solidFill>
                  <a:srgbClr val="595959"/>
                </a:solidFill>
              </a:rPr>
              <a:t> </a:t>
            </a:r>
            <a:r>
              <a:rPr lang="en-US" sz="1600" dirty="0" err="1">
                <a:solidFill>
                  <a:srgbClr val="595959"/>
                </a:solidFill>
              </a:rPr>
              <a:t>Yog</a:t>
            </a:r>
            <a:r>
              <a:rPr lang="en-US" sz="1600" dirty="0">
                <a:solidFill>
                  <a:srgbClr val="595959"/>
                </a:solidFill>
              </a:rPr>
              <a:t> los sis </a:t>
            </a:r>
            <a:r>
              <a:rPr lang="en-US" sz="1600" dirty="0" err="1">
                <a:solidFill>
                  <a:srgbClr val="595959"/>
                </a:solidFill>
              </a:rPr>
              <a:t>Tsis</a:t>
            </a:r>
            <a:r>
              <a:rPr lang="en-US" sz="1600" dirty="0">
                <a:solidFill>
                  <a:srgbClr val="595959"/>
                </a:solidFill>
              </a:rPr>
              <a:t> </a:t>
            </a:r>
            <a:r>
              <a:rPr lang="en-US" sz="1600" dirty="0" err="1">
                <a:solidFill>
                  <a:srgbClr val="595959"/>
                </a:solidFill>
              </a:rPr>
              <a:t>Muaj</a:t>
            </a:r>
            <a:r>
              <a:rPr lang="en-US" sz="1600" dirty="0">
                <a:solidFill>
                  <a:srgbClr val="595959"/>
                </a:solidFill>
              </a:rPr>
              <a:t> </a:t>
            </a:r>
            <a:r>
              <a:rPr lang="en-US" sz="1600" dirty="0" err="1">
                <a:solidFill>
                  <a:srgbClr val="595959"/>
                </a:solidFill>
              </a:rPr>
              <a:t>Lus</a:t>
            </a:r>
            <a:r>
              <a:rPr lang="en-US" sz="1600" dirty="0">
                <a:solidFill>
                  <a:srgbClr val="595959"/>
                </a:solidFill>
              </a:rPr>
              <a:t> </a:t>
            </a:r>
            <a:r>
              <a:rPr lang="en-US" sz="1600" dirty="0" err="1">
                <a:solidFill>
                  <a:srgbClr val="595959"/>
                </a:solidFill>
              </a:rPr>
              <a:t>Nug</a:t>
            </a:r>
            <a:r>
              <a:rPr lang="en" sz="1600" dirty="0">
                <a:solidFill>
                  <a:srgbClr val="595959"/>
                </a:solidFill>
              </a:rPr>
              <a:t>     </a:t>
            </a:r>
            <a:endParaRPr sz="1600" dirty="0">
              <a:solidFill>
                <a:srgbClr val="595959"/>
              </a:solidFill>
            </a:endParaRPr>
          </a:p>
          <a:p>
            <a:pPr marL="0" lvl="0" indent="0" algn="l" rtl="0">
              <a:spcBef>
                <a:spcPts val="1200"/>
              </a:spcBef>
              <a:spcAft>
                <a:spcPts val="1200"/>
              </a:spcAft>
              <a:buNone/>
            </a:pPr>
            <a:endParaRPr dirty="0"/>
          </a:p>
        </p:txBody>
      </p:sp>
      <p:pic>
        <p:nvPicPr>
          <p:cNvPr id="217" name="Google Shape;217;p37"/>
          <p:cNvPicPr preferRelativeResize="0"/>
          <p:nvPr/>
        </p:nvPicPr>
        <p:blipFill>
          <a:blip r:embed="rId3">
            <a:alphaModFix/>
          </a:blip>
          <a:stretch>
            <a:fillRect/>
          </a:stretch>
        </p:blipFill>
        <p:spPr>
          <a:xfrm>
            <a:off x="5980675" y="2850450"/>
            <a:ext cx="2693625" cy="21818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1"/>
        <p:cNvGrpSpPr/>
        <p:nvPr/>
      </p:nvGrpSpPr>
      <p:grpSpPr>
        <a:xfrm>
          <a:off x="0" y="0"/>
          <a:ext cx="0" cy="0"/>
          <a:chOff x="0" y="0"/>
          <a:chExt cx="0" cy="0"/>
        </a:xfrm>
      </p:grpSpPr>
      <p:sp>
        <p:nvSpPr>
          <p:cNvPr id="222" name="Google Shape;222;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23" name="Google Shape;223;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595959"/>
              </a:buClr>
              <a:buSzPts val="1800"/>
              <a:buChar char="-"/>
            </a:pPr>
            <a:r>
              <a:rPr lang="en-US" sz="1700" dirty="0" err="1">
                <a:solidFill>
                  <a:srgbClr val="595959"/>
                </a:solidFill>
              </a:rPr>
              <a:t>Ceeb</a:t>
            </a:r>
            <a:r>
              <a:rPr lang="en-US" sz="1700" dirty="0">
                <a:solidFill>
                  <a:srgbClr val="595959"/>
                </a:solidFill>
              </a:rPr>
              <a:t> </a:t>
            </a:r>
            <a:r>
              <a:rPr lang="en-US" sz="1700" dirty="0" err="1">
                <a:solidFill>
                  <a:srgbClr val="595959"/>
                </a:solidFill>
              </a:rPr>
              <a:t>toom</a:t>
            </a:r>
            <a:r>
              <a:rPr lang="en-US" sz="1700" dirty="0">
                <a:solidFill>
                  <a:srgbClr val="595959"/>
                </a:solidFill>
              </a:rPr>
              <a:t> </a:t>
            </a:r>
            <a:r>
              <a:rPr lang="en-US" sz="1700" dirty="0" err="1">
                <a:solidFill>
                  <a:srgbClr val="595959"/>
                </a:solidFill>
              </a:rPr>
              <a:t>rau</a:t>
            </a:r>
            <a:r>
              <a:rPr lang="en-US" sz="1700" dirty="0">
                <a:solidFill>
                  <a:srgbClr val="595959"/>
                </a:solidFill>
              </a:rPr>
              <a:t> </a:t>
            </a:r>
            <a:r>
              <a:rPr lang="en-US" sz="1700" dirty="0" err="1">
                <a:solidFill>
                  <a:srgbClr val="595959"/>
                </a:solidFill>
              </a:rPr>
              <a:t>txhua</a:t>
            </a:r>
            <a:r>
              <a:rPr lang="en-US" sz="1700" dirty="0">
                <a:solidFill>
                  <a:srgbClr val="595959"/>
                </a:solidFill>
              </a:rPr>
              <a:t> </a:t>
            </a:r>
            <a:r>
              <a:rPr lang="en-US" sz="1700" dirty="0" err="1">
                <a:solidFill>
                  <a:srgbClr val="595959"/>
                </a:solidFill>
              </a:rPr>
              <a:t>tus</a:t>
            </a:r>
            <a:r>
              <a:rPr lang="en-US" sz="1700" dirty="0">
                <a:solidFill>
                  <a:srgbClr val="595959"/>
                </a:solidFill>
              </a:rPr>
              <a:t> </a:t>
            </a:r>
            <a:r>
              <a:rPr lang="en-US" sz="1700" dirty="0" err="1">
                <a:solidFill>
                  <a:srgbClr val="595959"/>
                </a:solidFill>
              </a:rPr>
              <a:t>hnub</a:t>
            </a:r>
            <a:r>
              <a:rPr lang="en-US" sz="1700" dirty="0">
                <a:solidFill>
                  <a:srgbClr val="595959"/>
                </a:solidFill>
              </a:rPr>
              <a:t> </a:t>
            </a:r>
            <a:r>
              <a:rPr lang="en-US" sz="1700" dirty="0" err="1">
                <a:solidFill>
                  <a:srgbClr val="595959"/>
                </a:solidFill>
              </a:rPr>
              <a:t>ua</a:t>
            </a:r>
            <a:r>
              <a:rPr lang="en-US" sz="1700" dirty="0">
                <a:solidFill>
                  <a:srgbClr val="595959"/>
                </a:solidFill>
              </a:rPr>
              <a:t> </a:t>
            </a:r>
            <a:r>
              <a:rPr lang="en-US" sz="1700" dirty="0" err="1">
                <a:solidFill>
                  <a:srgbClr val="595959"/>
                </a:solidFill>
              </a:rPr>
              <a:t>ntej</a:t>
            </a:r>
            <a:r>
              <a:rPr lang="en-US" sz="1700" dirty="0">
                <a:solidFill>
                  <a:srgbClr val="595959"/>
                </a:solidFill>
              </a:rPr>
              <a:t> </a:t>
            </a:r>
            <a:r>
              <a:rPr lang="en-US" sz="1700" dirty="0" err="1">
                <a:solidFill>
                  <a:srgbClr val="595959"/>
                </a:solidFill>
              </a:rPr>
              <a:t>ntawm</a:t>
            </a:r>
            <a:r>
              <a:rPr lang="en-US" sz="1700" dirty="0">
                <a:solidFill>
                  <a:srgbClr val="595959"/>
                </a:solidFill>
              </a:rPr>
              <a:t> </a:t>
            </a:r>
            <a:r>
              <a:rPr lang="en-US" sz="1700" dirty="0" err="1">
                <a:solidFill>
                  <a:srgbClr val="595959"/>
                </a:solidFill>
              </a:rPr>
              <a:t>thaj</a:t>
            </a:r>
            <a:r>
              <a:rPr lang="en-US" sz="1700" dirty="0">
                <a:solidFill>
                  <a:srgbClr val="595959"/>
                </a:solidFill>
              </a:rPr>
              <a:t> chaw, </a:t>
            </a:r>
            <a:r>
              <a:rPr lang="en-US" sz="1700" dirty="0" err="1">
                <a:solidFill>
                  <a:srgbClr val="595959"/>
                </a:solidFill>
              </a:rPr>
              <a:t>sij</a:t>
            </a:r>
            <a:r>
              <a:rPr lang="en-US" sz="1700" dirty="0">
                <a:solidFill>
                  <a:srgbClr val="595959"/>
                </a:solidFill>
              </a:rPr>
              <a:t> </a:t>
            </a:r>
            <a:r>
              <a:rPr lang="en-US" sz="1700" dirty="0" err="1">
                <a:solidFill>
                  <a:srgbClr val="595959"/>
                </a:solidFill>
              </a:rPr>
              <a:t>hawm</a:t>
            </a:r>
            <a:r>
              <a:rPr lang="en-US" sz="1700" dirty="0">
                <a:solidFill>
                  <a:srgbClr val="595959"/>
                </a:solidFill>
              </a:rPr>
              <a:t>, </a:t>
            </a:r>
            <a:r>
              <a:rPr lang="en-US" sz="1700" dirty="0" err="1">
                <a:solidFill>
                  <a:srgbClr val="595959"/>
                </a:solidFill>
              </a:rPr>
              <a:t>hnub</a:t>
            </a:r>
            <a:r>
              <a:rPr lang="en-US" sz="1700" dirty="0">
                <a:solidFill>
                  <a:srgbClr val="595959"/>
                </a:solidFill>
              </a:rPr>
              <a:t> </a:t>
            </a:r>
            <a:r>
              <a:rPr lang="en-US" sz="1700" dirty="0" err="1">
                <a:solidFill>
                  <a:srgbClr val="595959"/>
                </a:solidFill>
              </a:rPr>
              <a:t>tim</a:t>
            </a:r>
            <a:endParaRPr lang="en-US" sz="1700" dirty="0">
              <a:solidFill>
                <a:srgbClr val="595959"/>
              </a:solidFill>
            </a:endParaRPr>
          </a:p>
          <a:p>
            <a:pPr marL="457200" lvl="0" indent="-342900" algn="l" rtl="0">
              <a:spcBef>
                <a:spcPts val="0"/>
              </a:spcBef>
              <a:spcAft>
                <a:spcPts val="0"/>
              </a:spcAft>
              <a:buClr>
                <a:srgbClr val="595959"/>
              </a:buClr>
              <a:buSzPts val="1800"/>
              <a:buChar char="-"/>
            </a:pPr>
            <a:r>
              <a:rPr lang="en-US" sz="1700" dirty="0" err="1">
                <a:solidFill>
                  <a:srgbClr val="595959"/>
                </a:solidFill>
              </a:rPr>
              <a:t>Npaj</a:t>
            </a:r>
            <a:r>
              <a:rPr lang="en-US" sz="1700" dirty="0">
                <a:solidFill>
                  <a:srgbClr val="595959"/>
                </a:solidFill>
              </a:rPr>
              <a:t> </a:t>
            </a:r>
            <a:r>
              <a:rPr lang="en-US" sz="1700" dirty="0" err="1">
                <a:solidFill>
                  <a:srgbClr val="595959"/>
                </a:solidFill>
              </a:rPr>
              <a:t>caij</a:t>
            </a:r>
            <a:r>
              <a:rPr lang="en-US" sz="1700" dirty="0">
                <a:solidFill>
                  <a:srgbClr val="595959"/>
                </a:solidFill>
              </a:rPr>
              <a:t> </a:t>
            </a:r>
            <a:r>
              <a:rPr lang="en-US" sz="1700" dirty="0" err="1">
                <a:solidFill>
                  <a:srgbClr val="595959"/>
                </a:solidFill>
              </a:rPr>
              <a:t>tsheb</a:t>
            </a:r>
            <a:r>
              <a:rPr lang="en-US" sz="1700" dirty="0">
                <a:solidFill>
                  <a:srgbClr val="595959"/>
                </a:solidFill>
              </a:rPr>
              <a:t> </a:t>
            </a:r>
            <a:r>
              <a:rPr lang="en-US" sz="1700" dirty="0" err="1">
                <a:solidFill>
                  <a:srgbClr val="595959"/>
                </a:solidFill>
              </a:rPr>
              <a:t>yog</a:t>
            </a:r>
            <a:r>
              <a:rPr lang="en-US" sz="1700" dirty="0">
                <a:solidFill>
                  <a:srgbClr val="595959"/>
                </a:solidFill>
              </a:rPr>
              <a:t> </a:t>
            </a:r>
            <a:r>
              <a:rPr lang="en-US" sz="1700" dirty="0" err="1">
                <a:solidFill>
                  <a:srgbClr val="595959"/>
                </a:solidFill>
              </a:rPr>
              <a:t>tias</a:t>
            </a:r>
            <a:r>
              <a:rPr lang="en-US" sz="1700" dirty="0">
                <a:solidFill>
                  <a:srgbClr val="595959"/>
                </a:solidFill>
              </a:rPr>
              <a:t> </a:t>
            </a:r>
            <a:r>
              <a:rPr lang="en-US" sz="1700" dirty="0" err="1">
                <a:solidFill>
                  <a:srgbClr val="595959"/>
                </a:solidFill>
              </a:rPr>
              <a:t>xav</a:t>
            </a:r>
            <a:r>
              <a:rPr lang="en-US" sz="1700" dirty="0">
                <a:solidFill>
                  <a:srgbClr val="595959"/>
                </a:solidFill>
              </a:rPr>
              <a:t> tau </a:t>
            </a:r>
            <a:r>
              <a:rPr lang="en-US" sz="1700" dirty="0" err="1">
                <a:solidFill>
                  <a:srgbClr val="595959"/>
                </a:solidFill>
              </a:rPr>
              <a:t>kom</a:t>
            </a:r>
            <a:r>
              <a:rPr lang="en-US" sz="1700" dirty="0">
                <a:solidFill>
                  <a:srgbClr val="595959"/>
                </a:solidFill>
              </a:rPr>
              <a:t> </a:t>
            </a:r>
            <a:r>
              <a:rPr lang="en-US" sz="1700" dirty="0" err="1">
                <a:solidFill>
                  <a:srgbClr val="595959"/>
                </a:solidFill>
              </a:rPr>
              <a:t>txhua</a:t>
            </a:r>
            <a:r>
              <a:rPr lang="en-US" sz="1700" dirty="0">
                <a:solidFill>
                  <a:srgbClr val="595959"/>
                </a:solidFill>
              </a:rPr>
              <a:t> </a:t>
            </a:r>
            <a:r>
              <a:rPr lang="en-US" sz="1700" dirty="0" err="1">
                <a:solidFill>
                  <a:srgbClr val="595959"/>
                </a:solidFill>
              </a:rPr>
              <a:t>tus</a:t>
            </a:r>
            <a:r>
              <a:rPr lang="en-US" sz="1700" dirty="0">
                <a:solidFill>
                  <a:srgbClr val="595959"/>
                </a:solidFill>
              </a:rPr>
              <a:t> </a:t>
            </a:r>
            <a:r>
              <a:rPr lang="en-US" sz="1700" dirty="0" err="1">
                <a:solidFill>
                  <a:srgbClr val="595959"/>
                </a:solidFill>
              </a:rPr>
              <a:t>tuaj</a:t>
            </a:r>
            <a:r>
              <a:rPr lang="en-US" sz="1700" dirty="0">
                <a:solidFill>
                  <a:srgbClr val="595959"/>
                </a:solidFill>
              </a:rPr>
              <a:t> </a:t>
            </a:r>
            <a:r>
              <a:rPr lang="en-US" sz="1700" dirty="0" err="1">
                <a:solidFill>
                  <a:srgbClr val="595959"/>
                </a:solidFill>
              </a:rPr>
              <a:t>txog</a:t>
            </a:r>
            <a:r>
              <a:rPr lang="en-US" sz="1700" dirty="0">
                <a:solidFill>
                  <a:srgbClr val="595959"/>
                </a:solidFill>
              </a:rPr>
              <a:t> </a:t>
            </a:r>
            <a:r>
              <a:rPr lang="en-US" sz="1700" dirty="0" err="1">
                <a:solidFill>
                  <a:srgbClr val="595959"/>
                </a:solidFill>
              </a:rPr>
              <a:t>ntxov</a:t>
            </a:r>
            <a:endParaRPr lang="en-US" sz="1700" dirty="0">
              <a:solidFill>
                <a:srgbClr val="595959"/>
              </a:solidFill>
            </a:endParaRPr>
          </a:p>
          <a:p>
            <a:pPr marL="457200" lvl="0" indent="-342900" algn="l" rtl="0">
              <a:spcBef>
                <a:spcPts val="0"/>
              </a:spcBef>
              <a:spcAft>
                <a:spcPts val="0"/>
              </a:spcAft>
              <a:buClr>
                <a:srgbClr val="595959"/>
              </a:buClr>
              <a:buSzPts val="1800"/>
              <a:buChar char="-"/>
            </a:pPr>
            <a:r>
              <a:rPr lang="en-US" sz="1700" dirty="0" err="1">
                <a:solidFill>
                  <a:srgbClr val="595959"/>
                </a:solidFill>
              </a:rPr>
              <a:t>Koom</a:t>
            </a:r>
            <a:r>
              <a:rPr lang="en-US" sz="1700" dirty="0">
                <a:solidFill>
                  <a:srgbClr val="595959"/>
                </a:solidFill>
              </a:rPr>
              <a:t> </a:t>
            </a:r>
            <a:r>
              <a:rPr lang="en-US" sz="1700" dirty="0" err="1">
                <a:solidFill>
                  <a:srgbClr val="595959"/>
                </a:solidFill>
              </a:rPr>
              <a:t>tes</a:t>
            </a:r>
            <a:r>
              <a:rPr lang="en-US" sz="1700" dirty="0">
                <a:solidFill>
                  <a:srgbClr val="595959"/>
                </a:solidFill>
              </a:rPr>
              <a:t> </a:t>
            </a:r>
            <a:r>
              <a:rPr lang="en-US" sz="1700" dirty="0" err="1">
                <a:solidFill>
                  <a:srgbClr val="595959"/>
                </a:solidFill>
              </a:rPr>
              <a:t>saib</a:t>
            </a:r>
            <a:r>
              <a:rPr lang="en-US" sz="1700" dirty="0">
                <a:solidFill>
                  <a:srgbClr val="595959"/>
                </a:solidFill>
              </a:rPr>
              <a:t> </a:t>
            </a:r>
            <a:r>
              <a:rPr lang="en-US" sz="1700" dirty="0" err="1">
                <a:solidFill>
                  <a:srgbClr val="595959"/>
                </a:solidFill>
              </a:rPr>
              <a:t>xyuas</a:t>
            </a:r>
            <a:r>
              <a:rPr lang="en-US" sz="1700" dirty="0">
                <a:solidFill>
                  <a:srgbClr val="595959"/>
                </a:solidFill>
              </a:rPr>
              <a:t> me </a:t>
            </a:r>
            <a:r>
              <a:rPr lang="en-US" sz="1700" dirty="0" err="1">
                <a:solidFill>
                  <a:srgbClr val="595959"/>
                </a:solidFill>
              </a:rPr>
              <a:t>nyuam</a:t>
            </a:r>
            <a:r>
              <a:rPr lang="en-US" sz="1700" dirty="0">
                <a:solidFill>
                  <a:srgbClr val="595959"/>
                </a:solidFill>
              </a:rPr>
              <a:t> </a:t>
            </a:r>
            <a:r>
              <a:rPr lang="en-US" sz="1700" dirty="0" err="1">
                <a:solidFill>
                  <a:srgbClr val="595959"/>
                </a:solidFill>
              </a:rPr>
              <a:t>yaus</a:t>
            </a:r>
            <a:r>
              <a:rPr lang="en-US" sz="1700" dirty="0">
                <a:solidFill>
                  <a:srgbClr val="595959"/>
                </a:solidFill>
              </a:rPr>
              <a:t> </a:t>
            </a:r>
            <a:r>
              <a:rPr lang="en-US" sz="1700" dirty="0" err="1">
                <a:solidFill>
                  <a:srgbClr val="595959"/>
                </a:solidFill>
              </a:rPr>
              <a:t>thiab</a:t>
            </a:r>
            <a:r>
              <a:rPr lang="en-US" sz="1700" dirty="0">
                <a:solidFill>
                  <a:srgbClr val="595959"/>
                </a:solidFill>
              </a:rPr>
              <a:t> </a:t>
            </a:r>
            <a:r>
              <a:rPr lang="en-US" sz="1700" dirty="0" err="1">
                <a:solidFill>
                  <a:srgbClr val="595959"/>
                </a:solidFill>
              </a:rPr>
              <a:t>dej</a:t>
            </a:r>
            <a:r>
              <a:rPr lang="en-US" sz="1700" dirty="0">
                <a:solidFill>
                  <a:srgbClr val="595959"/>
                </a:solidFill>
              </a:rPr>
              <a:t> num </a:t>
            </a:r>
            <a:r>
              <a:rPr lang="en-US" sz="1700" dirty="0" err="1">
                <a:solidFill>
                  <a:srgbClr val="595959"/>
                </a:solidFill>
              </a:rPr>
              <a:t>lwm</a:t>
            </a:r>
            <a:r>
              <a:rPr lang="en-US" sz="1700" dirty="0">
                <a:solidFill>
                  <a:srgbClr val="595959"/>
                </a:solidFill>
              </a:rPr>
              <a:t> yam</a:t>
            </a:r>
          </a:p>
          <a:p>
            <a:pPr marL="457200" lvl="0" indent="-342900" algn="l" rtl="0">
              <a:spcBef>
                <a:spcPts val="0"/>
              </a:spcBef>
              <a:spcAft>
                <a:spcPts val="0"/>
              </a:spcAft>
              <a:buClr>
                <a:srgbClr val="595959"/>
              </a:buClr>
              <a:buSzPts val="1800"/>
              <a:buChar char="-"/>
            </a:pPr>
            <a:r>
              <a:rPr lang="en-US" sz="1700" dirty="0" err="1">
                <a:solidFill>
                  <a:srgbClr val="595959"/>
                </a:solidFill>
              </a:rPr>
              <a:t>Ua</a:t>
            </a:r>
            <a:r>
              <a:rPr lang="en-US" sz="1700" dirty="0">
                <a:solidFill>
                  <a:srgbClr val="595959"/>
                </a:solidFill>
              </a:rPr>
              <a:t> </a:t>
            </a:r>
            <a:r>
              <a:rPr lang="en-US" sz="1700" dirty="0" err="1">
                <a:solidFill>
                  <a:srgbClr val="595959"/>
                </a:solidFill>
              </a:rPr>
              <a:t>thaum</a:t>
            </a:r>
            <a:r>
              <a:rPr lang="en-US" sz="1700" dirty="0">
                <a:solidFill>
                  <a:srgbClr val="595959"/>
                </a:solidFill>
              </a:rPr>
              <a:t> </a:t>
            </a:r>
            <a:r>
              <a:rPr lang="en-US" sz="1700" dirty="0" err="1">
                <a:solidFill>
                  <a:srgbClr val="595959"/>
                </a:solidFill>
              </a:rPr>
              <a:t>ntxov</a:t>
            </a:r>
            <a:endParaRPr lang="en-US" sz="1700" dirty="0">
              <a:solidFill>
                <a:srgbClr val="595959"/>
              </a:solidFill>
            </a:endParaRPr>
          </a:p>
          <a:p>
            <a:pPr marL="457200" lvl="0" indent="-342900" algn="l" rtl="0">
              <a:spcBef>
                <a:spcPts val="0"/>
              </a:spcBef>
              <a:spcAft>
                <a:spcPts val="0"/>
              </a:spcAft>
              <a:buClr>
                <a:srgbClr val="595959"/>
              </a:buClr>
              <a:buSzPts val="1800"/>
              <a:buChar char="-"/>
            </a:pPr>
            <a:r>
              <a:rPr lang="en-US" sz="1700" dirty="0" err="1">
                <a:solidFill>
                  <a:srgbClr val="595959"/>
                </a:solidFill>
              </a:rPr>
              <a:t>Nyob</a:t>
            </a:r>
            <a:r>
              <a:rPr lang="en-US" sz="1700" dirty="0">
                <a:solidFill>
                  <a:srgbClr val="595959"/>
                </a:solidFill>
              </a:rPr>
              <a:t> </a:t>
            </a:r>
            <a:r>
              <a:rPr lang="en-US" sz="1700" dirty="0" err="1">
                <a:solidFill>
                  <a:srgbClr val="595959"/>
                </a:solidFill>
              </a:rPr>
              <a:t>ntawm</a:t>
            </a:r>
            <a:r>
              <a:rPr lang="en-US" sz="1700" dirty="0">
                <a:solidFill>
                  <a:srgbClr val="595959"/>
                </a:solidFill>
              </a:rPr>
              <a:t> </a:t>
            </a:r>
            <a:r>
              <a:rPr lang="en-US" sz="1700" dirty="0" err="1">
                <a:solidFill>
                  <a:srgbClr val="595959"/>
                </a:solidFill>
              </a:rPr>
              <a:t>cov</a:t>
            </a:r>
            <a:r>
              <a:rPr lang="en-US" sz="1700" dirty="0">
                <a:solidFill>
                  <a:srgbClr val="595959"/>
                </a:solidFill>
              </a:rPr>
              <a:t> </a:t>
            </a:r>
            <a:r>
              <a:rPr lang="en-US" sz="1700" dirty="0" err="1">
                <a:solidFill>
                  <a:srgbClr val="595959"/>
                </a:solidFill>
              </a:rPr>
              <a:t>txheej</a:t>
            </a:r>
            <a:r>
              <a:rPr lang="en-US" sz="1700" dirty="0">
                <a:solidFill>
                  <a:srgbClr val="595959"/>
                </a:solidFill>
              </a:rPr>
              <a:t> </a:t>
            </a:r>
            <a:r>
              <a:rPr lang="en-US" sz="1700" dirty="0" err="1">
                <a:solidFill>
                  <a:srgbClr val="595959"/>
                </a:solidFill>
              </a:rPr>
              <a:t>txheem</a:t>
            </a:r>
            <a:endParaRPr lang="en-US" sz="1700" dirty="0">
              <a:solidFill>
                <a:srgbClr val="595959"/>
              </a:solidFill>
            </a:endParaRPr>
          </a:p>
          <a:p>
            <a:pPr marL="457200" lvl="0" indent="-342900" algn="l" rtl="0">
              <a:spcBef>
                <a:spcPts val="0"/>
              </a:spcBef>
              <a:spcAft>
                <a:spcPts val="0"/>
              </a:spcAft>
              <a:buClr>
                <a:srgbClr val="595959"/>
              </a:buClr>
              <a:buSzPts val="1800"/>
              <a:buChar char="-"/>
            </a:pPr>
            <a:r>
              <a:rPr lang="en-US" sz="1700" dirty="0">
                <a:solidFill>
                  <a:srgbClr val="595959"/>
                </a:solidFill>
              </a:rPr>
              <a:t>Kev </a:t>
            </a:r>
            <a:r>
              <a:rPr lang="en-US" sz="1700" dirty="0" err="1">
                <a:solidFill>
                  <a:srgbClr val="595959"/>
                </a:solidFill>
              </a:rPr>
              <a:t>piav</a:t>
            </a:r>
            <a:r>
              <a:rPr lang="en-US" sz="1700" dirty="0">
                <a:solidFill>
                  <a:srgbClr val="595959"/>
                </a:solidFill>
              </a:rPr>
              <a:t> </a:t>
            </a:r>
            <a:r>
              <a:rPr lang="en-US" sz="1700" dirty="0" err="1">
                <a:solidFill>
                  <a:srgbClr val="595959"/>
                </a:solidFill>
              </a:rPr>
              <a:t>qhia</a:t>
            </a:r>
            <a:r>
              <a:rPr lang="en-US" sz="1700" dirty="0">
                <a:solidFill>
                  <a:srgbClr val="595959"/>
                </a:solidFill>
              </a:rPr>
              <a:t> tom </a:t>
            </a:r>
            <a:r>
              <a:rPr lang="en-US" sz="1700" dirty="0" err="1">
                <a:solidFill>
                  <a:srgbClr val="595959"/>
                </a:solidFill>
              </a:rPr>
              <a:t>qab</a:t>
            </a:r>
            <a:r>
              <a:rPr lang="en-US" sz="1700" dirty="0">
                <a:solidFill>
                  <a:srgbClr val="595959"/>
                </a:solidFill>
              </a:rPr>
              <a:t> </a:t>
            </a:r>
            <a:r>
              <a:rPr lang="en-US" sz="1700" dirty="0" err="1">
                <a:solidFill>
                  <a:srgbClr val="595959"/>
                </a:solidFill>
              </a:rPr>
              <a:t>ntawv</a:t>
            </a:r>
            <a:endParaRPr sz="1700" dirty="0">
              <a:solidFill>
                <a:srgbClr val="595959"/>
              </a:solidFill>
            </a:endParaRPr>
          </a:p>
          <a:p>
            <a:pPr marL="914400" lvl="1" indent="-317500" algn="l" rtl="0">
              <a:spcBef>
                <a:spcPts val="0"/>
              </a:spcBef>
              <a:spcAft>
                <a:spcPts val="0"/>
              </a:spcAft>
              <a:buClr>
                <a:srgbClr val="595959"/>
              </a:buClr>
              <a:buSzPts val="1400"/>
              <a:buChar char="-"/>
            </a:pPr>
            <a:r>
              <a:rPr lang="en-US" sz="1300" dirty="0" err="1">
                <a:solidFill>
                  <a:srgbClr val="595959"/>
                </a:solidFill>
              </a:rPr>
              <a:t>Muaj</a:t>
            </a:r>
            <a:r>
              <a:rPr lang="en-US" sz="1300" dirty="0">
                <a:solidFill>
                  <a:srgbClr val="595959"/>
                </a:solidFill>
              </a:rPr>
              <a:t> dab </a:t>
            </a:r>
            <a:r>
              <a:rPr lang="en-US" sz="1300" dirty="0" err="1">
                <a:solidFill>
                  <a:srgbClr val="595959"/>
                </a:solidFill>
              </a:rPr>
              <a:t>tsi</a:t>
            </a:r>
            <a:r>
              <a:rPr lang="en-US" sz="1300" dirty="0">
                <a:solidFill>
                  <a:srgbClr val="595959"/>
                </a:solidFill>
              </a:rPr>
              <a:t> </a:t>
            </a:r>
            <a:r>
              <a:rPr lang="en-US" sz="1300" dirty="0" err="1">
                <a:solidFill>
                  <a:srgbClr val="595959"/>
                </a:solidFill>
              </a:rPr>
              <a:t>tshwm</a:t>
            </a:r>
            <a:r>
              <a:rPr lang="en-US" sz="1300" dirty="0">
                <a:solidFill>
                  <a:srgbClr val="595959"/>
                </a:solidFill>
              </a:rPr>
              <a:t> sim?</a:t>
            </a:r>
          </a:p>
          <a:p>
            <a:pPr marL="914400" lvl="1" indent="-317500" algn="l" rtl="0">
              <a:spcBef>
                <a:spcPts val="0"/>
              </a:spcBef>
              <a:spcAft>
                <a:spcPts val="0"/>
              </a:spcAft>
              <a:buClr>
                <a:srgbClr val="595959"/>
              </a:buClr>
              <a:buSzPts val="1400"/>
              <a:buChar char="-"/>
            </a:pPr>
            <a:r>
              <a:rPr lang="en-US" sz="1300" dirty="0">
                <a:solidFill>
                  <a:srgbClr val="595959"/>
                </a:solidFill>
              </a:rPr>
              <a:t>Dab </a:t>
            </a:r>
            <a:r>
              <a:rPr lang="en-US" sz="1300" dirty="0" err="1">
                <a:solidFill>
                  <a:srgbClr val="595959"/>
                </a:solidFill>
              </a:rPr>
              <a:t>tsi</a:t>
            </a:r>
            <a:r>
              <a:rPr lang="en-US" sz="1300" dirty="0">
                <a:solidFill>
                  <a:srgbClr val="595959"/>
                </a:solidFill>
              </a:rPr>
              <a:t> </a:t>
            </a:r>
            <a:r>
              <a:rPr lang="en-US" sz="1300" dirty="0" err="1">
                <a:solidFill>
                  <a:srgbClr val="595959"/>
                </a:solidFill>
              </a:rPr>
              <a:t>mus</a:t>
            </a:r>
            <a:r>
              <a:rPr lang="en-US" sz="1300" dirty="0">
                <a:solidFill>
                  <a:srgbClr val="595959"/>
                </a:solidFill>
              </a:rPr>
              <a:t> tau zoo?</a:t>
            </a:r>
          </a:p>
          <a:p>
            <a:pPr marL="914400" lvl="1" indent="-317500" algn="l" rtl="0">
              <a:spcBef>
                <a:spcPts val="0"/>
              </a:spcBef>
              <a:spcAft>
                <a:spcPts val="0"/>
              </a:spcAft>
              <a:buClr>
                <a:srgbClr val="595959"/>
              </a:buClr>
              <a:buSzPts val="1400"/>
              <a:buChar char="-"/>
            </a:pPr>
            <a:r>
              <a:rPr lang="en-US" sz="1300" dirty="0">
                <a:solidFill>
                  <a:srgbClr val="595959"/>
                </a:solidFill>
              </a:rPr>
              <a:t>Dab </a:t>
            </a:r>
            <a:r>
              <a:rPr lang="en-US" sz="1300" dirty="0" err="1">
                <a:solidFill>
                  <a:srgbClr val="595959"/>
                </a:solidFill>
              </a:rPr>
              <a:t>tsi</a:t>
            </a:r>
            <a:r>
              <a:rPr lang="en-US" sz="1300" dirty="0">
                <a:solidFill>
                  <a:srgbClr val="595959"/>
                </a:solidFill>
              </a:rPr>
              <a:t> </a:t>
            </a:r>
            <a:r>
              <a:rPr lang="en-US" sz="1300" dirty="0" err="1">
                <a:solidFill>
                  <a:srgbClr val="595959"/>
                </a:solidFill>
              </a:rPr>
              <a:t>yog</a:t>
            </a:r>
            <a:r>
              <a:rPr lang="en-US" sz="1300" dirty="0">
                <a:solidFill>
                  <a:srgbClr val="595959"/>
                </a:solidFill>
              </a:rPr>
              <a:t> </a:t>
            </a:r>
            <a:r>
              <a:rPr lang="en-US" sz="1300" dirty="0" err="1">
                <a:solidFill>
                  <a:srgbClr val="595959"/>
                </a:solidFill>
              </a:rPr>
              <a:t>qhov</a:t>
            </a:r>
            <a:r>
              <a:rPr lang="en-US" sz="1300" dirty="0">
                <a:solidFill>
                  <a:srgbClr val="595959"/>
                </a:solidFill>
              </a:rPr>
              <a:t> </a:t>
            </a:r>
            <a:r>
              <a:rPr lang="en-US" sz="1300" dirty="0" err="1">
                <a:solidFill>
                  <a:srgbClr val="595959"/>
                </a:solidFill>
              </a:rPr>
              <a:t>xav</a:t>
            </a:r>
            <a:r>
              <a:rPr lang="en-US" sz="1300" dirty="0">
                <a:solidFill>
                  <a:srgbClr val="595959"/>
                </a:solidFill>
              </a:rPr>
              <a:t> </a:t>
            </a:r>
            <a:r>
              <a:rPr lang="en-US" sz="1300" dirty="0" err="1">
                <a:solidFill>
                  <a:srgbClr val="595959"/>
                </a:solidFill>
              </a:rPr>
              <a:t>tsis</a:t>
            </a:r>
            <a:r>
              <a:rPr lang="en-US" sz="1300" dirty="0">
                <a:solidFill>
                  <a:srgbClr val="595959"/>
                </a:solidFill>
              </a:rPr>
              <a:t> </a:t>
            </a:r>
            <a:r>
              <a:rPr lang="en-US" sz="1300" dirty="0" err="1">
                <a:solidFill>
                  <a:srgbClr val="595959"/>
                </a:solidFill>
              </a:rPr>
              <a:t>thoob</a:t>
            </a:r>
            <a:r>
              <a:rPr lang="en-US" sz="1300" dirty="0">
                <a:solidFill>
                  <a:srgbClr val="595959"/>
                </a:solidFill>
              </a:rPr>
              <a:t>?</a:t>
            </a:r>
          </a:p>
          <a:p>
            <a:pPr marL="914400" lvl="1" indent="-317500" algn="l" rtl="0">
              <a:spcBef>
                <a:spcPts val="0"/>
              </a:spcBef>
              <a:spcAft>
                <a:spcPts val="0"/>
              </a:spcAft>
              <a:buClr>
                <a:srgbClr val="595959"/>
              </a:buClr>
              <a:buSzPts val="1400"/>
              <a:buChar char="-"/>
            </a:pPr>
            <a:r>
              <a:rPr lang="en-US" sz="1300" dirty="0" err="1">
                <a:solidFill>
                  <a:srgbClr val="595959"/>
                </a:solidFill>
              </a:rPr>
              <a:t>Peb</a:t>
            </a:r>
            <a:r>
              <a:rPr lang="en-US" sz="1300" dirty="0">
                <a:solidFill>
                  <a:srgbClr val="595959"/>
                </a:solidFill>
              </a:rPr>
              <a:t> </a:t>
            </a:r>
            <a:r>
              <a:rPr lang="en-US" sz="1300" dirty="0" err="1">
                <a:solidFill>
                  <a:srgbClr val="595959"/>
                </a:solidFill>
              </a:rPr>
              <a:t>kawm</a:t>
            </a:r>
            <a:r>
              <a:rPr lang="en-US" sz="1300" dirty="0">
                <a:solidFill>
                  <a:srgbClr val="595959"/>
                </a:solidFill>
              </a:rPr>
              <a:t> tau dab </a:t>
            </a:r>
            <a:r>
              <a:rPr lang="en-US" sz="1300" dirty="0" err="1">
                <a:solidFill>
                  <a:srgbClr val="595959"/>
                </a:solidFill>
              </a:rPr>
              <a:t>tsi</a:t>
            </a:r>
            <a:r>
              <a:rPr lang="en-US" sz="1300" dirty="0">
                <a:solidFill>
                  <a:srgbClr val="595959"/>
                </a:solidFill>
              </a:rPr>
              <a:t>?</a:t>
            </a:r>
          </a:p>
          <a:p>
            <a:pPr marL="914400" lvl="1" indent="-317500" algn="l" rtl="0">
              <a:spcBef>
                <a:spcPts val="0"/>
              </a:spcBef>
              <a:spcAft>
                <a:spcPts val="0"/>
              </a:spcAft>
              <a:buClr>
                <a:srgbClr val="595959"/>
              </a:buClr>
              <a:buSzPts val="1400"/>
              <a:buChar char="-"/>
            </a:pPr>
            <a:r>
              <a:rPr lang="en-US" sz="1300" dirty="0" err="1">
                <a:solidFill>
                  <a:srgbClr val="595959"/>
                </a:solidFill>
              </a:rPr>
              <a:t>Peb</a:t>
            </a:r>
            <a:r>
              <a:rPr lang="en-US" sz="1300" dirty="0">
                <a:solidFill>
                  <a:srgbClr val="595959"/>
                </a:solidFill>
              </a:rPr>
              <a:t> </a:t>
            </a:r>
            <a:r>
              <a:rPr lang="en-US" sz="1300" dirty="0" err="1">
                <a:solidFill>
                  <a:srgbClr val="595959"/>
                </a:solidFill>
              </a:rPr>
              <a:t>yuav</a:t>
            </a:r>
            <a:r>
              <a:rPr lang="en-US" sz="1300" dirty="0">
                <a:solidFill>
                  <a:srgbClr val="595959"/>
                </a:solidFill>
              </a:rPr>
              <a:t> </a:t>
            </a:r>
            <a:r>
              <a:rPr lang="en-US" sz="1300" dirty="0" err="1">
                <a:solidFill>
                  <a:srgbClr val="595959"/>
                </a:solidFill>
              </a:rPr>
              <a:t>ua</a:t>
            </a:r>
            <a:r>
              <a:rPr lang="en-US" sz="1300" dirty="0">
                <a:solidFill>
                  <a:srgbClr val="595959"/>
                </a:solidFill>
              </a:rPr>
              <a:t> li </a:t>
            </a:r>
            <a:r>
              <a:rPr lang="en-US" sz="1300" dirty="0" err="1">
                <a:solidFill>
                  <a:srgbClr val="595959"/>
                </a:solidFill>
              </a:rPr>
              <a:t>cas</a:t>
            </a:r>
            <a:r>
              <a:rPr lang="en-US" sz="1300" dirty="0">
                <a:solidFill>
                  <a:srgbClr val="595959"/>
                </a:solidFill>
              </a:rPr>
              <a:t> </a:t>
            </a:r>
            <a:r>
              <a:rPr lang="en-US" sz="1300" dirty="0" err="1">
                <a:solidFill>
                  <a:srgbClr val="595959"/>
                </a:solidFill>
              </a:rPr>
              <a:t>ntxiv</a:t>
            </a:r>
            <a:r>
              <a:rPr lang="en-US" sz="1300" dirty="0">
                <a:solidFill>
                  <a:srgbClr val="595959"/>
                </a:solidFill>
              </a:rPr>
              <a:t>?</a:t>
            </a:r>
          </a:p>
          <a:p>
            <a:pPr marL="0" lvl="0" indent="0" algn="l" rtl="0">
              <a:spcBef>
                <a:spcPts val="1200"/>
              </a:spcBef>
              <a:spcAft>
                <a:spcPts val="1200"/>
              </a:spcAft>
              <a:buNone/>
            </a:pPr>
            <a:endParaRPr dirty="0"/>
          </a:p>
        </p:txBody>
      </p:sp>
      <p:sp>
        <p:nvSpPr>
          <p:cNvPr id="224" name="Google Shape;224;p38"/>
          <p:cNvSpPr txBox="1"/>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dirty="0"/>
              <a:t>LUB ROOJ SIJ THAM</a:t>
            </a:r>
            <a:endParaRPr sz="2600" b="1" dirty="0">
              <a:solidFill>
                <a:srgbClr val="000000"/>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28"/>
        <p:cNvGrpSpPr/>
        <p:nvPr/>
      </p:nvGrpSpPr>
      <p:grpSpPr>
        <a:xfrm>
          <a:off x="0" y="0"/>
          <a:ext cx="0" cy="0"/>
          <a:chOff x="0" y="0"/>
          <a:chExt cx="0" cy="0"/>
        </a:xfrm>
      </p:grpSpPr>
      <p:sp>
        <p:nvSpPr>
          <p:cNvPr id="229" name="Google Shape;229;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30" name="Google Shape;230;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Clr>
                <a:srgbClr val="595959"/>
              </a:buClr>
              <a:buSzPts val="1800"/>
              <a:buChar char="-"/>
            </a:pPr>
            <a:r>
              <a:rPr lang="en-US" sz="1500" dirty="0" err="1">
                <a:solidFill>
                  <a:srgbClr val="595959"/>
                </a:solidFill>
              </a:rPr>
              <a:t>Qhia</a:t>
            </a:r>
            <a:r>
              <a:rPr lang="en-US" sz="1500" dirty="0">
                <a:solidFill>
                  <a:srgbClr val="595959"/>
                </a:solidFill>
              </a:rPr>
              <a:t> </a:t>
            </a:r>
            <a:r>
              <a:rPr lang="en-US" sz="1500" dirty="0" err="1">
                <a:solidFill>
                  <a:srgbClr val="595959"/>
                </a:solidFill>
              </a:rPr>
              <a:t>txog</a:t>
            </a:r>
            <a:r>
              <a:rPr lang="en-US" sz="1500" dirty="0">
                <a:solidFill>
                  <a:srgbClr val="595959"/>
                </a:solidFill>
              </a:rPr>
              <a:t> </a:t>
            </a:r>
            <a:r>
              <a:rPr lang="en-US" sz="1500" dirty="0" err="1">
                <a:solidFill>
                  <a:srgbClr val="595959"/>
                </a:solidFill>
              </a:rPr>
              <a:t>qhov</a:t>
            </a:r>
            <a:r>
              <a:rPr lang="en-US" sz="1500" dirty="0">
                <a:solidFill>
                  <a:srgbClr val="595959"/>
                </a:solidFill>
              </a:rPr>
              <a:t> </a:t>
            </a:r>
            <a:r>
              <a:rPr lang="en-US" sz="1500" dirty="0" err="1">
                <a:solidFill>
                  <a:srgbClr val="595959"/>
                </a:solidFill>
              </a:rPr>
              <a:t>koj</a:t>
            </a:r>
            <a:r>
              <a:rPr lang="en-US" sz="1500" dirty="0">
                <a:solidFill>
                  <a:srgbClr val="595959"/>
                </a:solidFill>
              </a:rPr>
              <a:t> tau </a:t>
            </a:r>
            <a:r>
              <a:rPr lang="en-US" sz="1500" dirty="0" err="1">
                <a:solidFill>
                  <a:srgbClr val="595959"/>
                </a:solidFill>
              </a:rPr>
              <a:t>kawm</a:t>
            </a:r>
            <a:r>
              <a:rPr lang="en-US" sz="1500" dirty="0">
                <a:solidFill>
                  <a:srgbClr val="595959"/>
                </a:solidFill>
              </a:rPr>
              <a:t> tag </a:t>
            </a:r>
            <a:r>
              <a:rPr lang="en-US" sz="1500" dirty="0" err="1">
                <a:solidFill>
                  <a:srgbClr val="595959"/>
                </a:solidFill>
              </a:rPr>
              <a:t>nrho</a:t>
            </a:r>
            <a:r>
              <a:rPr lang="en-US" sz="1500" dirty="0">
                <a:solidFill>
                  <a:srgbClr val="595959"/>
                </a:solidFill>
              </a:rPr>
              <a:t> </a:t>
            </a:r>
            <a:r>
              <a:rPr lang="en-US" sz="1500" dirty="0" err="1">
                <a:solidFill>
                  <a:srgbClr val="595959"/>
                </a:solidFill>
              </a:rPr>
              <a:t>nrog</a:t>
            </a:r>
            <a:r>
              <a:rPr lang="en-US" sz="1500" dirty="0">
                <a:solidFill>
                  <a:srgbClr val="595959"/>
                </a:solidFill>
              </a:rPr>
              <a:t> </a:t>
            </a:r>
            <a:r>
              <a:rPr lang="en-US" sz="1500" dirty="0" err="1">
                <a:solidFill>
                  <a:srgbClr val="595959"/>
                </a:solidFill>
              </a:rPr>
              <a:t>cov</a:t>
            </a:r>
            <a:r>
              <a:rPr lang="en-US" sz="1500" dirty="0">
                <a:solidFill>
                  <a:srgbClr val="595959"/>
                </a:solidFill>
              </a:rPr>
              <a:t> </a:t>
            </a:r>
            <a:r>
              <a:rPr lang="en-US" sz="1500" dirty="0" err="1">
                <a:solidFill>
                  <a:srgbClr val="595959"/>
                </a:solidFill>
              </a:rPr>
              <a:t>rooj</a:t>
            </a:r>
            <a:r>
              <a:rPr lang="en-US" sz="1500" dirty="0">
                <a:solidFill>
                  <a:srgbClr val="595959"/>
                </a:solidFill>
              </a:rPr>
              <a:t> sib </a:t>
            </a:r>
            <a:r>
              <a:rPr lang="en-US" sz="1500" dirty="0" err="1">
                <a:solidFill>
                  <a:srgbClr val="595959"/>
                </a:solidFill>
              </a:rPr>
              <a:t>tham</a:t>
            </a:r>
            <a:endParaRPr lang="en-US" sz="1500" dirty="0">
              <a:solidFill>
                <a:srgbClr val="595959"/>
              </a:solidFill>
            </a:endParaRPr>
          </a:p>
          <a:p>
            <a:pPr marL="457200" lvl="0" indent="-342900" algn="l" rtl="0">
              <a:lnSpc>
                <a:spcPct val="150000"/>
              </a:lnSpc>
              <a:spcBef>
                <a:spcPts val="0"/>
              </a:spcBef>
              <a:spcAft>
                <a:spcPts val="0"/>
              </a:spcAft>
              <a:buClr>
                <a:srgbClr val="595959"/>
              </a:buClr>
              <a:buSzPts val="1800"/>
              <a:buChar char="-"/>
            </a:pPr>
            <a:r>
              <a:rPr lang="en-US" sz="1500" dirty="0" err="1">
                <a:solidFill>
                  <a:srgbClr val="595959"/>
                </a:solidFill>
              </a:rPr>
              <a:t>Qhia</a:t>
            </a:r>
            <a:r>
              <a:rPr lang="en-US" sz="1500" dirty="0">
                <a:solidFill>
                  <a:srgbClr val="595959"/>
                </a:solidFill>
              </a:rPr>
              <a:t> </a:t>
            </a:r>
            <a:r>
              <a:rPr lang="en-US" sz="1500" dirty="0" err="1">
                <a:solidFill>
                  <a:srgbClr val="595959"/>
                </a:solidFill>
              </a:rPr>
              <a:t>seb</a:t>
            </a:r>
            <a:r>
              <a:rPr lang="en-US" sz="1500" dirty="0">
                <a:solidFill>
                  <a:srgbClr val="595959"/>
                </a:solidFill>
              </a:rPr>
              <a:t> tam sim no </a:t>
            </a:r>
            <a:r>
              <a:rPr lang="en-US" sz="1500" dirty="0" err="1">
                <a:solidFill>
                  <a:srgbClr val="595959"/>
                </a:solidFill>
              </a:rPr>
              <a:t>koj</a:t>
            </a:r>
            <a:r>
              <a:rPr lang="en-US" sz="1500" dirty="0">
                <a:solidFill>
                  <a:srgbClr val="595959"/>
                </a:solidFill>
              </a:rPr>
              <a:t> </a:t>
            </a:r>
            <a:r>
              <a:rPr lang="en-US" sz="1500" dirty="0" err="1">
                <a:solidFill>
                  <a:srgbClr val="595959"/>
                </a:solidFill>
              </a:rPr>
              <a:t>muaj</a:t>
            </a:r>
            <a:r>
              <a:rPr lang="en-US" sz="1500" dirty="0">
                <a:solidFill>
                  <a:srgbClr val="595959"/>
                </a:solidFill>
              </a:rPr>
              <a:t> </a:t>
            </a:r>
            <a:r>
              <a:rPr lang="en-US" sz="1500" dirty="0" err="1">
                <a:solidFill>
                  <a:srgbClr val="595959"/>
                </a:solidFill>
              </a:rPr>
              <a:t>lus</a:t>
            </a:r>
            <a:r>
              <a:rPr lang="en-US" sz="1500" dirty="0">
                <a:solidFill>
                  <a:srgbClr val="595959"/>
                </a:solidFill>
              </a:rPr>
              <a:t> </a:t>
            </a:r>
            <a:r>
              <a:rPr lang="en-US" sz="1500" dirty="0" err="1">
                <a:solidFill>
                  <a:srgbClr val="595959"/>
                </a:solidFill>
              </a:rPr>
              <a:t>nug</a:t>
            </a:r>
            <a:r>
              <a:rPr lang="en-US" sz="1500" dirty="0">
                <a:solidFill>
                  <a:srgbClr val="595959"/>
                </a:solidFill>
              </a:rPr>
              <a:t> dab </a:t>
            </a:r>
            <a:r>
              <a:rPr lang="en-US" sz="1500" dirty="0" err="1">
                <a:solidFill>
                  <a:srgbClr val="595959"/>
                </a:solidFill>
              </a:rPr>
              <a:t>tsi</a:t>
            </a:r>
            <a:endParaRPr lang="en-US" sz="1500" dirty="0">
              <a:solidFill>
                <a:srgbClr val="595959"/>
              </a:solidFill>
            </a:endParaRPr>
          </a:p>
          <a:p>
            <a:pPr marL="457200" lvl="0" indent="-342900" algn="l" rtl="0">
              <a:lnSpc>
                <a:spcPct val="150000"/>
              </a:lnSpc>
              <a:spcBef>
                <a:spcPts val="0"/>
              </a:spcBef>
              <a:spcAft>
                <a:spcPts val="0"/>
              </a:spcAft>
              <a:buClr>
                <a:srgbClr val="595959"/>
              </a:buClr>
              <a:buSzPts val="1800"/>
              <a:buChar char="-"/>
            </a:pPr>
            <a:r>
              <a:rPr lang="en-US" sz="1500" dirty="0" err="1">
                <a:solidFill>
                  <a:srgbClr val="595959"/>
                </a:solidFill>
              </a:rPr>
              <a:t>Txheeb</a:t>
            </a:r>
            <a:r>
              <a:rPr lang="en-US" sz="1500" dirty="0">
                <a:solidFill>
                  <a:srgbClr val="595959"/>
                </a:solidFill>
              </a:rPr>
              <a:t> </a:t>
            </a:r>
            <a:r>
              <a:rPr lang="en-US" sz="1500" dirty="0" err="1">
                <a:solidFill>
                  <a:srgbClr val="595959"/>
                </a:solidFill>
              </a:rPr>
              <a:t>xyuas</a:t>
            </a:r>
            <a:r>
              <a:rPr lang="en-US" sz="1500" dirty="0">
                <a:solidFill>
                  <a:srgbClr val="595959"/>
                </a:solidFill>
              </a:rPr>
              <a:t> </a:t>
            </a:r>
            <a:r>
              <a:rPr lang="en-US" sz="1500" dirty="0" err="1">
                <a:solidFill>
                  <a:srgbClr val="595959"/>
                </a:solidFill>
              </a:rPr>
              <a:t>lwm</a:t>
            </a:r>
            <a:r>
              <a:rPr lang="en-US" sz="1500" dirty="0">
                <a:solidFill>
                  <a:srgbClr val="595959"/>
                </a:solidFill>
              </a:rPr>
              <a:t> </a:t>
            </a:r>
            <a:r>
              <a:rPr lang="en-US" sz="1500" dirty="0" err="1">
                <a:solidFill>
                  <a:srgbClr val="595959"/>
                </a:solidFill>
              </a:rPr>
              <a:t>tus</a:t>
            </a:r>
            <a:r>
              <a:rPr lang="en-US" sz="1500" dirty="0">
                <a:solidFill>
                  <a:srgbClr val="595959"/>
                </a:solidFill>
              </a:rPr>
              <a:t> </a:t>
            </a:r>
            <a:r>
              <a:rPr lang="en-US" sz="1500" dirty="0" err="1">
                <a:solidFill>
                  <a:srgbClr val="595959"/>
                </a:solidFill>
              </a:rPr>
              <a:t>uas</a:t>
            </a:r>
            <a:r>
              <a:rPr lang="en-US" sz="1500" dirty="0">
                <a:solidFill>
                  <a:srgbClr val="595959"/>
                </a:solidFill>
              </a:rPr>
              <a:t> </a:t>
            </a:r>
            <a:r>
              <a:rPr lang="en-US" sz="1500" dirty="0" err="1">
                <a:solidFill>
                  <a:srgbClr val="595959"/>
                </a:solidFill>
              </a:rPr>
              <a:t>koj</a:t>
            </a:r>
            <a:r>
              <a:rPr lang="en-US" sz="1500" dirty="0">
                <a:solidFill>
                  <a:srgbClr val="595959"/>
                </a:solidFill>
              </a:rPr>
              <a:t> </a:t>
            </a:r>
            <a:r>
              <a:rPr lang="en-US" sz="1500" dirty="0" err="1">
                <a:solidFill>
                  <a:srgbClr val="595959"/>
                </a:solidFill>
              </a:rPr>
              <a:t>tuaj</a:t>
            </a:r>
            <a:r>
              <a:rPr lang="en-US" sz="1500" dirty="0">
                <a:solidFill>
                  <a:srgbClr val="595959"/>
                </a:solidFill>
              </a:rPr>
              <a:t> </a:t>
            </a:r>
            <a:r>
              <a:rPr lang="en-US" sz="1500" dirty="0" err="1">
                <a:solidFill>
                  <a:srgbClr val="595959"/>
                </a:solidFill>
              </a:rPr>
              <a:t>yeem</a:t>
            </a:r>
            <a:r>
              <a:rPr lang="en-US" sz="1500" dirty="0">
                <a:solidFill>
                  <a:srgbClr val="595959"/>
                </a:solidFill>
              </a:rPr>
              <a:t> </a:t>
            </a:r>
            <a:r>
              <a:rPr lang="en-US" sz="1500" dirty="0" err="1">
                <a:solidFill>
                  <a:srgbClr val="595959"/>
                </a:solidFill>
              </a:rPr>
              <a:t>tham</a:t>
            </a:r>
            <a:r>
              <a:rPr lang="en-US" sz="1500" dirty="0">
                <a:solidFill>
                  <a:srgbClr val="595959"/>
                </a:solidFill>
              </a:rPr>
              <a:t> </a:t>
            </a:r>
            <a:r>
              <a:rPr lang="en-US" sz="1500" dirty="0" err="1">
                <a:solidFill>
                  <a:srgbClr val="595959"/>
                </a:solidFill>
              </a:rPr>
              <a:t>nrog</a:t>
            </a:r>
            <a:r>
              <a:rPr lang="en-US" sz="1500" dirty="0">
                <a:solidFill>
                  <a:srgbClr val="595959"/>
                </a:solidFill>
              </a:rPr>
              <a:t> los </a:t>
            </a:r>
            <a:r>
              <a:rPr lang="en-US" sz="1500" dirty="0" err="1">
                <a:solidFill>
                  <a:srgbClr val="595959"/>
                </a:solidFill>
              </a:rPr>
              <a:t>teb</a:t>
            </a:r>
            <a:r>
              <a:rPr lang="en-US" sz="1500" dirty="0">
                <a:solidFill>
                  <a:srgbClr val="595959"/>
                </a:solidFill>
              </a:rPr>
              <a:t> </a:t>
            </a:r>
            <a:r>
              <a:rPr lang="en-US" sz="1500" dirty="0" err="1">
                <a:solidFill>
                  <a:srgbClr val="595959"/>
                </a:solidFill>
              </a:rPr>
              <a:t>koj</a:t>
            </a:r>
            <a:r>
              <a:rPr lang="en-US" sz="1500" dirty="0">
                <a:solidFill>
                  <a:srgbClr val="595959"/>
                </a:solidFill>
              </a:rPr>
              <a:t> </a:t>
            </a:r>
            <a:r>
              <a:rPr lang="en-US" sz="1500" dirty="0" err="1">
                <a:solidFill>
                  <a:srgbClr val="595959"/>
                </a:solidFill>
              </a:rPr>
              <a:t>cov</a:t>
            </a:r>
            <a:r>
              <a:rPr lang="en-US" sz="1500" dirty="0">
                <a:solidFill>
                  <a:srgbClr val="595959"/>
                </a:solidFill>
              </a:rPr>
              <a:t> </a:t>
            </a:r>
            <a:r>
              <a:rPr lang="en-US" sz="1500" dirty="0" err="1">
                <a:solidFill>
                  <a:srgbClr val="595959"/>
                </a:solidFill>
              </a:rPr>
              <a:t>lus</a:t>
            </a:r>
            <a:r>
              <a:rPr lang="en-US" sz="1500" dirty="0">
                <a:solidFill>
                  <a:srgbClr val="595959"/>
                </a:solidFill>
              </a:rPr>
              <a:t> </a:t>
            </a:r>
            <a:r>
              <a:rPr lang="en-US" sz="1500" dirty="0" err="1">
                <a:solidFill>
                  <a:srgbClr val="595959"/>
                </a:solidFill>
              </a:rPr>
              <a:t>nug</a:t>
            </a:r>
            <a:r>
              <a:rPr lang="en-US" sz="1500" dirty="0">
                <a:solidFill>
                  <a:srgbClr val="595959"/>
                </a:solidFill>
              </a:rPr>
              <a:t> </a:t>
            </a:r>
            <a:r>
              <a:rPr lang="en-US" sz="1500" dirty="0" err="1">
                <a:solidFill>
                  <a:srgbClr val="595959"/>
                </a:solidFill>
              </a:rPr>
              <a:t>tshiab</a:t>
            </a:r>
            <a:endParaRPr lang="en-US" sz="1500" dirty="0">
              <a:solidFill>
                <a:srgbClr val="595959"/>
              </a:solidFill>
            </a:endParaRPr>
          </a:p>
          <a:p>
            <a:pPr marL="457200" lvl="0" indent="-342900" algn="l" rtl="0">
              <a:lnSpc>
                <a:spcPct val="150000"/>
              </a:lnSpc>
              <a:spcBef>
                <a:spcPts val="0"/>
              </a:spcBef>
              <a:spcAft>
                <a:spcPts val="0"/>
              </a:spcAft>
              <a:buClr>
                <a:srgbClr val="595959"/>
              </a:buClr>
              <a:buSzPts val="1800"/>
              <a:buChar char="-"/>
            </a:pPr>
            <a:r>
              <a:rPr lang="en-US" sz="1500" dirty="0" err="1">
                <a:solidFill>
                  <a:srgbClr val="595959"/>
                </a:solidFill>
              </a:rPr>
              <a:t>Hauv</a:t>
            </a:r>
            <a:r>
              <a:rPr lang="en-US" sz="1500" dirty="0">
                <a:solidFill>
                  <a:srgbClr val="595959"/>
                </a:solidFill>
              </a:rPr>
              <a:t> </a:t>
            </a:r>
            <a:r>
              <a:rPr lang="en-US" sz="1500" dirty="0" err="1">
                <a:solidFill>
                  <a:srgbClr val="595959"/>
                </a:solidFill>
              </a:rPr>
              <a:t>koj</a:t>
            </a:r>
            <a:r>
              <a:rPr lang="en-US" sz="1500" dirty="0">
                <a:solidFill>
                  <a:srgbClr val="595959"/>
                </a:solidFill>
              </a:rPr>
              <a:t> </a:t>
            </a:r>
            <a:r>
              <a:rPr lang="en-US" sz="1500" dirty="0" err="1">
                <a:solidFill>
                  <a:srgbClr val="595959"/>
                </a:solidFill>
              </a:rPr>
              <a:t>lub</a:t>
            </a:r>
            <a:r>
              <a:rPr lang="en-US" sz="1500" dirty="0">
                <a:solidFill>
                  <a:srgbClr val="595959"/>
                </a:solidFill>
              </a:rPr>
              <a:t> </a:t>
            </a:r>
            <a:r>
              <a:rPr lang="en-US" sz="1500" dirty="0" err="1">
                <a:solidFill>
                  <a:srgbClr val="595959"/>
                </a:solidFill>
              </a:rPr>
              <a:t>rooj</a:t>
            </a:r>
            <a:r>
              <a:rPr lang="en-US" sz="1500" dirty="0">
                <a:solidFill>
                  <a:srgbClr val="595959"/>
                </a:solidFill>
              </a:rPr>
              <a:t> sib </a:t>
            </a:r>
            <a:r>
              <a:rPr lang="en-US" sz="1500" dirty="0" err="1">
                <a:solidFill>
                  <a:srgbClr val="595959"/>
                </a:solidFill>
              </a:rPr>
              <a:t>tham</a:t>
            </a:r>
            <a:r>
              <a:rPr lang="en-US" sz="1500" dirty="0">
                <a:solidFill>
                  <a:srgbClr val="595959"/>
                </a:solidFill>
              </a:rPr>
              <a:t>, </a:t>
            </a:r>
            <a:r>
              <a:rPr lang="en-US" sz="1500" dirty="0" err="1">
                <a:solidFill>
                  <a:srgbClr val="595959"/>
                </a:solidFill>
              </a:rPr>
              <a:t>rov</a:t>
            </a:r>
            <a:r>
              <a:rPr lang="en-US" sz="1500" dirty="0">
                <a:solidFill>
                  <a:srgbClr val="595959"/>
                </a:solidFill>
              </a:rPr>
              <a:t> </a:t>
            </a:r>
            <a:r>
              <a:rPr lang="en-US" sz="1500" dirty="0" err="1">
                <a:solidFill>
                  <a:srgbClr val="595959"/>
                </a:solidFill>
              </a:rPr>
              <a:t>ntsuam</a:t>
            </a:r>
            <a:r>
              <a:rPr lang="en-US" sz="1500" dirty="0">
                <a:solidFill>
                  <a:srgbClr val="595959"/>
                </a:solidFill>
              </a:rPr>
              <a:t> </a:t>
            </a:r>
            <a:r>
              <a:rPr lang="en-US" sz="1500" dirty="0" err="1">
                <a:solidFill>
                  <a:srgbClr val="595959"/>
                </a:solidFill>
              </a:rPr>
              <a:t>xyuas</a:t>
            </a:r>
            <a:r>
              <a:rPr lang="en-US" sz="1500" dirty="0">
                <a:solidFill>
                  <a:srgbClr val="595959"/>
                </a:solidFill>
              </a:rPr>
              <a:t> </a:t>
            </a:r>
            <a:r>
              <a:rPr lang="en-US" sz="1500" dirty="0" err="1">
                <a:solidFill>
                  <a:srgbClr val="595959"/>
                </a:solidFill>
              </a:rPr>
              <a:t>koj</a:t>
            </a:r>
            <a:r>
              <a:rPr lang="en-US" sz="1500" dirty="0">
                <a:solidFill>
                  <a:srgbClr val="595959"/>
                </a:solidFill>
              </a:rPr>
              <a:t> </a:t>
            </a:r>
            <a:r>
              <a:rPr lang="en-US" sz="1500" dirty="0" err="1">
                <a:solidFill>
                  <a:srgbClr val="595959"/>
                </a:solidFill>
              </a:rPr>
              <a:t>qhov</a:t>
            </a:r>
            <a:r>
              <a:rPr lang="en-US" sz="1500" dirty="0">
                <a:solidFill>
                  <a:srgbClr val="595959"/>
                </a:solidFill>
              </a:rPr>
              <a:t> </a:t>
            </a:r>
            <a:r>
              <a:rPr lang="en-US" sz="1500" dirty="0" err="1">
                <a:solidFill>
                  <a:srgbClr val="595959"/>
                </a:solidFill>
              </a:rPr>
              <a:t>teeb</a:t>
            </a:r>
            <a:r>
              <a:rPr lang="en-US" sz="1500" dirty="0">
                <a:solidFill>
                  <a:srgbClr val="595959"/>
                </a:solidFill>
              </a:rPr>
              <a:t> </a:t>
            </a:r>
            <a:r>
              <a:rPr lang="en-US" sz="1500" dirty="0" err="1">
                <a:solidFill>
                  <a:srgbClr val="595959"/>
                </a:solidFill>
              </a:rPr>
              <a:t>meem</a:t>
            </a:r>
            <a:r>
              <a:rPr lang="en-US" sz="1500" dirty="0">
                <a:solidFill>
                  <a:srgbClr val="595959"/>
                </a:solidFill>
              </a:rPr>
              <a:t> </a:t>
            </a:r>
            <a:r>
              <a:rPr lang="en-US" sz="1500" dirty="0" err="1">
                <a:solidFill>
                  <a:srgbClr val="595959"/>
                </a:solidFill>
              </a:rPr>
              <a:t>thiab</a:t>
            </a:r>
            <a:r>
              <a:rPr lang="en-US" sz="1500" dirty="0">
                <a:solidFill>
                  <a:srgbClr val="595959"/>
                </a:solidFill>
              </a:rPr>
              <a:t> </a:t>
            </a:r>
            <a:r>
              <a:rPr lang="en-US" sz="1500" dirty="0" err="1">
                <a:solidFill>
                  <a:srgbClr val="595959"/>
                </a:solidFill>
              </a:rPr>
              <a:t>siv</a:t>
            </a:r>
            <a:r>
              <a:rPr lang="en-US" sz="1500" dirty="0">
                <a:solidFill>
                  <a:srgbClr val="595959"/>
                </a:solidFill>
              </a:rPr>
              <a:t> </a:t>
            </a:r>
            <a:r>
              <a:rPr lang="en-US" sz="1500" dirty="0" err="1">
                <a:solidFill>
                  <a:srgbClr val="595959"/>
                </a:solidFill>
              </a:rPr>
              <a:t>cov</a:t>
            </a:r>
            <a:r>
              <a:rPr lang="en-US" sz="1500" dirty="0">
                <a:solidFill>
                  <a:srgbClr val="595959"/>
                </a:solidFill>
              </a:rPr>
              <a:t> </a:t>
            </a:r>
            <a:r>
              <a:rPr lang="en-US" sz="1500" dirty="0" err="1">
                <a:solidFill>
                  <a:srgbClr val="595959"/>
                </a:solidFill>
              </a:rPr>
              <a:t>rooj</a:t>
            </a:r>
            <a:r>
              <a:rPr lang="en-US" sz="1500" dirty="0">
                <a:solidFill>
                  <a:srgbClr val="595959"/>
                </a:solidFill>
              </a:rPr>
              <a:t> sib </a:t>
            </a:r>
            <a:r>
              <a:rPr lang="en-US" sz="1500" dirty="0" err="1">
                <a:solidFill>
                  <a:srgbClr val="595959"/>
                </a:solidFill>
              </a:rPr>
              <a:t>tham</a:t>
            </a:r>
            <a:r>
              <a:rPr lang="en-US" sz="1500" dirty="0">
                <a:solidFill>
                  <a:srgbClr val="595959"/>
                </a:solidFill>
              </a:rPr>
              <a:t> </a:t>
            </a:r>
            <a:r>
              <a:rPr lang="en-US" sz="1500" dirty="0" err="1">
                <a:solidFill>
                  <a:srgbClr val="595959"/>
                </a:solidFill>
              </a:rPr>
              <a:t>kev</a:t>
            </a:r>
            <a:r>
              <a:rPr lang="en-US" sz="1500" dirty="0">
                <a:solidFill>
                  <a:srgbClr val="595959"/>
                </a:solidFill>
              </a:rPr>
              <a:t> </a:t>
            </a:r>
            <a:r>
              <a:rPr lang="en-US" sz="1500" dirty="0" err="1">
                <a:solidFill>
                  <a:srgbClr val="595959"/>
                </a:solidFill>
              </a:rPr>
              <a:t>tshawb</a:t>
            </a:r>
            <a:r>
              <a:rPr lang="en-US" sz="1500" dirty="0">
                <a:solidFill>
                  <a:srgbClr val="595959"/>
                </a:solidFill>
              </a:rPr>
              <a:t> </a:t>
            </a:r>
            <a:r>
              <a:rPr lang="en-US" sz="1500" dirty="0" err="1">
                <a:solidFill>
                  <a:srgbClr val="595959"/>
                </a:solidFill>
              </a:rPr>
              <a:t>fawb</a:t>
            </a:r>
            <a:r>
              <a:rPr lang="en-US" sz="1500" dirty="0">
                <a:solidFill>
                  <a:srgbClr val="595959"/>
                </a:solidFill>
              </a:rPr>
              <a:t> </a:t>
            </a:r>
            <a:r>
              <a:rPr lang="en-US" sz="1500" dirty="0" err="1">
                <a:solidFill>
                  <a:srgbClr val="595959"/>
                </a:solidFill>
              </a:rPr>
              <a:t>kom</a:t>
            </a:r>
            <a:r>
              <a:rPr lang="en-US" sz="1500" dirty="0">
                <a:solidFill>
                  <a:srgbClr val="595959"/>
                </a:solidFill>
              </a:rPr>
              <a:t> </a:t>
            </a:r>
            <a:r>
              <a:rPr lang="en-US" sz="1500" dirty="0" err="1">
                <a:solidFill>
                  <a:srgbClr val="595959"/>
                </a:solidFill>
              </a:rPr>
              <a:t>paub</a:t>
            </a:r>
            <a:r>
              <a:rPr lang="en-US" sz="1500" dirty="0">
                <a:solidFill>
                  <a:srgbClr val="595959"/>
                </a:solidFill>
              </a:rPr>
              <a:t> </a:t>
            </a:r>
            <a:r>
              <a:rPr lang="en-US" sz="1500" dirty="0" err="1">
                <a:solidFill>
                  <a:srgbClr val="595959"/>
                </a:solidFill>
              </a:rPr>
              <a:t>meej</a:t>
            </a:r>
            <a:r>
              <a:rPr lang="en-US" sz="1500" dirty="0">
                <a:solidFill>
                  <a:srgbClr val="595959"/>
                </a:solidFill>
              </a:rPr>
              <a:t> </a:t>
            </a:r>
            <a:r>
              <a:rPr lang="en-US" sz="1500" dirty="0" err="1">
                <a:solidFill>
                  <a:srgbClr val="595959"/>
                </a:solidFill>
              </a:rPr>
              <a:t>txog</a:t>
            </a:r>
            <a:r>
              <a:rPr lang="en-US" sz="1500" dirty="0">
                <a:solidFill>
                  <a:srgbClr val="595959"/>
                </a:solidFill>
              </a:rPr>
              <a:t> TXOJ CAI </a:t>
            </a:r>
            <a:r>
              <a:rPr lang="en-US" sz="1500" dirty="0" err="1">
                <a:solidFill>
                  <a:srgbClr val="595959"/>
                </a:solidFill>
              </a:rPr>
              <a:t>tias</a:t>
            </a:r>
            <a:r>
              <a:rPr lang="en-US" sz="1500" dirty="0">
                <a:solidFill>
                  <a:srgbClr val="595959"/>
                </a:solidFill>
              </a:rPr>
              <a:t> </a:t>
            </a:r>
            <a:r>
              <a:rPr lang="en-US" sz="1500" dirty="0" err="1">
                <a:solidFill>
                  <a:srgbClr val="595959"/>
                </a:solidFill>
              </a:rPr>
              <a:t>yog</a:t>
            </a:r>
            <a:r>
              <a:rPr lang="en-US" sz="1500" dirty="0">
                <a:solidFill>
                  <a:srgbClr val="595959"/>
                </a:solidFill>
              </a:rPr>
              <a:t> dab </a:t>
            </a:r>
            <a:r>
              <a:rPr lang="en-US" sz="1500" dirty="0" err="1">
                <a:solidFill>
                  <a:srgbClr val="595959"/>
                </a:solidFill>
              </a:rPr>
              <a:t>tsi</a:t>
            </a:r>
            <a:r>
              <a:rPr lang="en-US" sz="1500" dirty="0">
                <a:solidFill>
                  <a:srgbClr val="595959"/>
                </a:solidFill>
              </a:rPr>
              <a:t> </a:t>
            </a:r>
            <a:r>
              <a:rPr lang="en-US" sz="1500" dirty="0" err="1">
                <a:solidFill>
                  <a:srgbClr val="595959"/>
                </a:solidFill>
              </a:rPr>
              <a:t>ua</a:t>
            </a:r>
            <a:r>
              <a:rPr lang="en-US" sz="1500" dirty="0">
                <a:solidFill>
                  <a:srgbClr val="595959"/>
                </a:solidFill>
              </a:rPr>
              <a:t> </a:t>
            </a:r>
            <a:r>
              <a:rPr lang="en-US" sz="1500" dirty="0" err="1">
                <a:solidFill>
                  <a:srgbClr val="595959"/>
                </a:solidFill>
              </a:rPr>
              <a:t>rau</a:t>
            </a:r>
            <a:r>
              <a:rPr lang="en-US" sz="1500" dirty="0">
                <a:solidFill>
                  <a:srgbClr val="595959"/>
                </a:solidFill>
              </a:rPr>
              <a:t> </a:t>
            </a:r>
            <a:r>
              <a:rPr lang="en-US" sz="1500" dirty="0" err="1">
                <a:solidFill>
                  <a:srgbClr val="595959"/>
                </a:solidFill>
              </a:rPr>
              <a:t>koj</a:t>
            </a:r>
            <a:r>
              <a:rPr lang="en-US" sz="1500" dirty="0">
                <a:solidFill>
                  <a:srgbClr val="595959"/>
                </a:solidFill>
              </a:rPr>
              <a:t> </a:t>
            </a:r>
            <a:r>
              <a:rPr lang="en-US" sz="1500" dirty="0" err="1">
                <a:solidFill>
                  <a:srgbClr val="595959"/>
                </a:solidFill>
              </a:rPr>
              <a:t>txog</a:t>
            </a:r>
            <a:r>
              <a:rPr lang="en-US" sz="1500" dirty="0">
                <a:solidFill>
                  <a:srgbClr val="595959"/>
                </a:solidFill>
              </a:rPr>
              <a:t> </a:t>
            </a:r>
            <a:r>
              <a:rPr lang="en-US" sz="1500" dirty="0" err="1">
                <a:solidFill>
                  <a:srgbClr val="595959"/>
                </a:solidFill>
              </a:rPr>
              <a:t>teeb</a:t>
            </a:r>
            <a:r>
              <a:rPr lang="en-US" sz="1500" dirty="0">
                <a:solidFill>
                  <a:srgbClr val="595959"/>
                </a:solidFill>
              </a:rPr>
              <a:t> </a:t>
            </a:r>
            <a:r>
              <a:rPr lang="en-US" sz="1500" dirty="0" err="1">
                <a:solidFill>
                  <a:srgbClr val="595959"/>
                </a:solidFill>
              </a:rPr>
              <a:t>meem</a:t>
            </a:r>
            <a:endParaRPr lang="en-US" sz="1500" dirty="0">
              <a:solidFill>
                <a:srgbClr val="595959"/>
              </a:solidFill>
            </a:endParaRPr>
          </a:p>
          <a:p>
            <a:pPr marL="457200" lvl="0" indent="-342900" algn="l" rtl="0">
              <a:lnSpc>
                <a:spcPct val="150000"/>
              </a:lnSpc>
              <a:spcBef>
                <a:spcPts val="0"/>
              </a:spcBef>
              <a:spcAft>
                <a:spcPts val="0"/>
              </a:spcAft>
              <a:buClr>
                <a:srgbClr val="595959"/>
              </a:buClr>
              <a:buSzPts val="1800"/>
              <a:buChar char="-"/>
            </a:pPr>
            <a:r>
              <a:rPr lang="en-US" sz="1500" dirty="0" err="1">
                <a:solidFill>
                  <a:srgbClr val="595959"/>
                </a:solidFill>
              </a:rPr>
              <a:t>Hauv</a:t>
            </a:r>
            <a:r>
              <a:rPr lang="en-US" sz="1500" dirty="0">
                <a:solidFill>
                  <a:srgbClr val="595959"/>
                </a:solidFill>
              </a:rPr>
              <a:t> </a:t>
            </a:r>
            <a:r>
              <a:rPr lang="en-US" sz="1500" dirty="0" err="1">
                <a:solidFill>
                  <a:srgbClr val="595959"/>
                </a:solidFill>
              </a:rPr>
              <a:t>koj</a:t>
            </a:r>
            <a:r>
              <a:rPr lang="en-US" sz="1500" dirty="0">
                <a:solidFill>
                  <a:srgbClr val="595959"/>
                </a:solidFill>
              </a:rPr>
              <a:t> </a:t>
            </a:r>
            <a:r>
              <a:rPr lang="en-US" sz="1500" dirty="0" err="1">
                <a:solidFill>
                  <a:srgbClr val="595959"/>
                </a:solidFill>
              </a:rPr>
              <a:t>lub</a:t>
            </a:r>
            <a:r>
              <a:rPr lang="en-US" sz="1500" dirty="0">
                <a:solidFill>
                  <a:srgbClr val="595959"/>
                </a:solidFill>
              </a:rPr>
              <a:t> </a:t>
            </a:r>
            <a:r>
              <a:rPr lang="en-US" sz="1500" dirty="0" err="1">
                <a:solidFill>
                  <a:srgbClr val="595959"/>
                </a:solidFill>
              </a:rPr>
              <a:t>rooj</a:t>
            </a:r>
            <a:r>
              <a:rPr lang="en-US" sz="1500" dirty="0">
                <a:solidFill>
                  <a:srgbClr val="595959"/>
                </a:solidFill>
              </a:rPr>
              <a:t> sib </a:t>
            </a:r>
            <a:r>
              <a:rPr lang="en-US" sz="1500" dirty="0" err="1">
                <a:solidFill>
                  <a:srgbClr val="595959"/>
                </a:solidFill>
              </a:rPr>
              <a:t>tham</a:t>
            </a:r>
            <a:r>
              <a:rPr lang="en-US" sz="1500" dirty="0">
                <a:solidFill>
                  <a:srgbClr val="595959"/>
                </a:solidFill>
              </a:rPr>
              <a:t>, sib </a:t>
            </a:r>
            <a:r>
              <a:rPr lang="en-US" sz="1500" dirty="0" err="1">
                <a:solidFill>
                  <a:srgbClr val="595959"/>
                </a:solidFill>
              </a:rPr>
              <a:t>tham</a:t>
            </a:r>
            <a:r>
              <a:rPr lang="en-US" sz="1500" dirty="0">
                <a:solidFill>
                  <a:srgbClr val="595959"/>
                </a:solidFill>
              </a:rPr>
              <a:t> </a:t>
            </a:r>
            <a:r>
              <a:rPr lang="en-US" sz="1500" dirty="0" err="1">
                <a:solidFill>
                  <a:srgbClr val="595959"/>
                </a:solidFill>
              </a:rPr>
              <a:t>txog</a:t>
            </a:r>
            <a:r>
              <a:rPr lang="en-US" sz="1500" dirty="0">
                <a:solidFill>
                  <a:srgbClr val="595959"/>
                </a:solidFill>
              </a:rPr>
              <a:t> </a:t>
            </a:r>
            <a:r>
              <a:rPr lang="en-US" sz="1500" dirty="0" err="1">
                <a:solidFill>
                  <a:srgbClr val="595959"/>
                </a:solidFill>
              </a:rPr>
              <a:t>qhov</a:t>
            </a:r>
            <a:r>
              <a:rPr lang="en-US" sz="1500" dirty="0">
                <a:solidFill>
                  <a:srgbClr val="595959"/>
                </a:solidFill>
              </a:rPr>
              <a:t> </a:t>
            </a:r>
            <a:r>
              <a:rPr lang="en-US" sz="1500" dirty="0" err="1">
                <a:solidFill>
                  <a:srgbClr val="595959"/>
                </a:solidFill>
              </a:rPr>
              <a:t>koj</a:t>
            </a:r>
            <a:r>
              <a:rPr lang="en-US" sz="1500" dirty="0">
                <a:solidFill>
                  <a:srgbClr val="595959"/>
                </a:solidFill>
              </a:rPr>
              <a:t> </a:t>
            </a:r>
            <a:r>
              <a:rPr lang="en-US" sz="1500" dirty="0" err="1">
                <a:solidFill>
                  <a:srgbClr val="595959"/>
                </a:solidFill>
              </a:rPr>
              <a:t>xav</a:t>
            </a:r>
            <a:r>
              <a:rPr lang="en-US" sz="1500" dirty="0">
                <a:solidFill>
                  <a:srgbClr val="595959"/>
                </a:solidFill>
              </a:rPr>
              <a:t> </a:t>
            </a:r>
            <a:r>
              <a:rPr lang="en-US" sz="1500" dirty="0" err="1">
                <a:solidFill>
                  <a:srgbClr val="595959"/>
                </a:solidFill>
              </a:rPr>
              <a:t>tias</a:t>
            </a:r>
            <a:r>
              <a:rPr lang="en-US" sz="1500" dirty="0">
                <a:solidFill>
                  <a:srgbClr val="595959"/>
                </a:solidFill>
              </a:rPr>
              <a:t> </a:t>
            </a:r>
            <a:r>
              <a:rPr lang="en-US" sz="1500" dirty="0" err="1">
                <a:solidFill>
                  <a:srgbClr val="595959"/>
                </a:solidFill>
              </a:rPr>
              <a:t>yuav</a:t>
            </a:r>
            <a:r>
              <a:rPr lang="en-US" sz="1500" dirty="0">
                <a:solidFill>
                  <a:srgbClr val="595959"/>
                </a:solidFill>
              </a:rPr>
              <a:t> </a:t>
            </a:r>
            <a:r>
              <a:rPr lang="en-US" sz="1500" dirty="0" err="1">
                <a:solidFill>
                  <a:srgbClr val="595959"/>
                </a:solidFill>
              </a:rPr>
              <a:t>pab</a:t>
            </a:r>
            <a:r>
              <a:rPr lang="en-US" sz="1500" dirty="0">
                <a:solidFill>
                  <a:srgbClr val="595959"/>
                </a:solidFill>
              </a:rPr>
              <a:t> tau </a:t>
            </a:r>
            <a:r>
              <a:rPr lang="en-US" sz="1500" dirty="0" err="1">
                <a:solidFill>
                  <a:srgbClr val="595959"/>
                </a:solidFill>
              </a:rPr>
              <a:t>hloov</a:t>
            </a:r>
            <a:r>
              <a:rPr lang="en-US" sz="1500" dirty="0">
                <a:solidFill>
                  <a:srgbClr val="595959"/>
                </a:solidFill>
              </a:rPr>
              <a:t> </a:t>
            </a:r>
            <a:r>
              <a:rPr lang="en-US" sz="1500" dirty="0" err="1">
                <a:solidFill>
                  <a:srgbClr val="595959"/>
                </a:solidFill>
              </a:rPr>
              <a:t>txoj</a:t>
            </a:r>
            <a:r>
              <a:rPr lang="en-US" sz="1500" dirty="0">
                <a:solidFill>
                  <a:srgbClr val="595959"/>
                </a:solidFill>
              </a:rPr>
              <a:t> </a:t>
            </a:r>
            <a:r>
              <a:rPr lang="en-US" sz="1500" dirty="0" err="1">
                <a:solidFill>
                  <a:srgbClr val="595959"/>
                </a:solidFill>
              </a:rPr>
              <a:t>cai</a:t>
            </a:r>
            <a:endParaRPr lang="en-US" sz="1500" dirty="0">
              <a:solidFill>
                <a:srgbClr val="595959"/>
              </a:solidFill>
            </a:endParaRPr>
          </a:p>
          <a:p>
            <a:pPr marL="457200" lvl="0" indent="-342900" algn="l" rtl="0">
              <a:lnSpc>
                <a:spcPct val="150000"/>
              </a:lnSpc>
              <a:spcBef>
                <a:spcPts val="0"/>
              </a:spcBef>
              <a:spcAft>
                <a:spcPts val="0"/>
              </a:spcAft>
              <a:buClr>
                <a:srgbClr val="595959"/>
              </a:buClr>
              <a:buSzPts val="1800"/>
              <a:buChar char="-"/>
            </a:pPr>
            <a:r>
              <a:rPr lang="en-US" sz="1500" dirty="0">
                <a:solidFill>
                  <a:srgbClr val="595959"/>
                </a:solidFill>
              </a:rPr>
              <a:t>Teem </a:t>
            </a:r>
            <a:r>
              <a:rPr lang="en-US" sz="1500" dirty="0" err="1">
                <a:solidFill>
                  <a:srgbClr val="595959"/>
                </a:solidFill>
              </a:rPr>
              <a:t>sij</a:t>
            </a:r>
            <a:r>
              <a:rPr lang="en-US" sz="1500" dirty="0">
                <a:solidFill>
                  <a:srgbClr val="595959"/>
                </a:solidFill>
              </a:rPr>
              <a:t> </a:t>
            </a:r>
            <a:r>
              <a:rPr lang="en-US" sz="1500" dirty="0" err="1">
                <a:solidFill>
                  <a:srgbClr val="595959"/>
                </a:solidFill>
              </a:rPr>
              <a:t>hawm</a:t>
            </a:r>
            <a:r>
              <a:rPr lang="en-US" sz="1500" dirty="0">
                <a:solidFill>
                  <a:srgbClr val="595959"/>
                </a:solidFill>
              </a:rPr>
              <a:t> </a:t>
            </a:r>
            <a:r>
              <a:rPr lang="en-US" sz="1500" dirty="0" err="1">
                <a:solidFill>
                  <a:srgbClr val="595959"/>
                </a:solidFill>
              </a:rPr>
              <a:t>rau</a:t>
            </a:r>
            <a:r>
              <a:rPr lang="en-US" sz="1500" dirty="0">
                <a:solidFill>
                  <a:srgbClr val="595959"/>
                </a:solidFill>
              </a:rPr>
              <a:t> </a:t>
            </a:r>
            <a:r>
              <a:rPr lang="en-US" sz="1500" dirty="0" err="1">
                <a:solidFill>
                  <a:srgbClr val="595959"/>
                </a:solidFill>
              </a:rPr>
              <a:t>lwm</a:t>
            </a:r>
            <a:r>
              <a:rPr lang="en-US" sz="1500" dirty="0">
                <a:solidFill>
                  <a:srgbClr val="595959"/>
                </a:solidFill>
              </a:rPr>
              <a:t> </a:t>
            </a:r>
            <a:r>
              <a:rPr lang="en-US" sz="1500" dirty="0" err="1">
                <a:solidFill>
                  <a:srgbClr val="595959"/>
                </a:solidFill>
              </a:rPr>
              <a:t>lub</a:t>
            </a:r>
            <a:r>
              <a:rPr lang="en-US" sz="1500" dirty="0">
                <a:solidFill>
                  <a:srgbClr val="595959"/>
                </a:solidFill>
              </a:rPr>
              <a:t> </a:t>
            </a:r>
            <a:r>
              <a:rPr lang="en-US" sz="1500" dirty="0" err="1">
                <a:solidFill>
                  <a:srgbClr val="595959"/>
                </a:solidFill>
              </a:rPr>
              <a:t>rooj</a:t>
            </a:r>
            <a:r>
              <a:rPr lang="en-US" sz="1500" dirty="0">
                <a:solidFill>
                  <a:srgbClr val="595959"/>
                </a:solidFill>
              </a:rPr>
              <a:t> sib </a:t>
            </a:r>
            <a:r>
              <a:rPr lang="en-US" sz="1500" dirty="0" err="1">
                <a:solidFill>
                  <a:srgbClr val="595959"/>
                </a:solidFill>
              </a:rPr>
              <a:t>tham</a:t>
            </a:r>
            <a:r>
              <a:rPr lang="en-US" sz="1500" dirty="0">
                <a:solidFill>
                  <a:srgbClr val="595959"/>
                </a:solidFill>
              </a:rPr>
              <a:t> </a:t>
            </a:r>
            <a:r>
              <a:rPr lang="en-US" sz="1500" dirty="0" err="1">
                <a:solidFill>
                  <a:srgbClr val="595959"/>
                </a:solidFill>
              </a:rPr>
              <a:t>ntawm</a:t>
            </a:r>
            <a:r>
              <a:rPr lang="en-US" sz="1500" dirty="0">
                <a:solidFill>
                  <a:srgbClr val="595959"/>
                </a:solidFill>
              </a:rPr>
              <a:t> </a:t>
            </a:r>
            <a:r>
              <a:rPr lang="en-US" sz="1500" dirty="0" err="1">
                <a:solidFill>
                  <a:srgbClr val="595959"/>
                </a:solidFill>
              </a:rPr>
              <a:t>kev</a:t>
            </a:r>
            <a:r>
              <a:rPr lang="en-US" sz="1500" dirty="0">
                <a:solidFill>
                  <a:srgbClr val="595959"/>
                </a:solidFill>
              </a:rPr>
              <a:t> </a:t>
            </a:r>
            <a:r>
              <a:rPr lang="en-US" sz="1500" dirty="0" err="1">
                <a:solidFill>
                  <a:srgbClr val="595959"/>
                </a:solidFill>
              </a:rPr>
              <a:t>tshawb</a:t>
            </a:r>
            <a:r>
              <a:rPr lang="en-US" sz="1500" dirty="0">
                <a:solidFill>
                  <a:srgbClr val="595959"/>
                </a:solidFill>
              </a:rPr>
              <a:t> </a:t>
            </a:r>
            <a:r>
              <a:rPr lang="en-US" sz="1500" dirty="0" err="1">
                <a:solidFill>
                  <a:srgbClr val="595959"/>
                </a:solidFill>
              </a:rPr>
              <a:t>fawb</a:t>
            </a:r>
            <a:r>
              <a:rPr lang="en" sz="1500" dirty="0">
                <a:solidFill>
                  <a:srgbClr val="595959"/>
                </a:solidFill>
              </a:rPr>
              <a:t>!</a:t>
            </a:r>
            <a:endParaRPr sz="1500" dirty="0">
              <a:solidFill>
                <a:srgbClr val="595959"/>
              </a:solidFill>
            </a:endParaRPr>
          </a:p>
          <a:p>
            <a:pPr marL="0" lvl="0" indent="0" algn="l" rtl="0">
              <a:spcBef>
                <a:spcPts val="1200"/>
              </a:spcBef>
              <a:spcAft>
                <a:spcPts val="1200"/>
              </a:spcAft>
              <a:buNone/>
            </a:pPr>
            <a:endParaRPr sz="1500" dirty="0"/>
          </a:p>
        </p:txBody>
      </p:sp>
      <p:sp>
        <p:nvSpPr>
          <p:cNvPr id="231" name="Google Shape;231;p39"/>
          <p:cNvSpPr txBox="1"/>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b="1" dirty="0"/>
              <a:t>QHIA TXOG NTAWM KEV KAWM</a:t>
            </a:r>
            <a:endParaRPr sz="2600" b="1" dirty="0">
              <a:solidFill>
                <a:srgbClr val="000000"/>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35"/>
        <p:cNvGrpSpPr/>
        <p:nvPr/>
      </p:nvGrpSpPr>
      <p:grpSpPr>
        <a:xfrm>
          <a:off x="0" y="0"/>
          <a:ext cx="0" cy="0"/>
          <a:chOff x="0" y="0"/>
          <a:chExt cx="0" cy="0"/>
        </a:xfrm>
      </p:grpSpPr>
      <p:sp>
        <p:nvSpPr>
          <p:cNvPr id="236" name="Google Shape;236;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237" name="Google Shape;237;p40"/>
          <p:cNvSpPr txBox="1">
            <a:spLocks noGrp="1"/>
          </p:cNvSpPr>
          <p:nvPr>
            <p:ph type="body" idx="1"/>
          </p:nvPr>
        </p:nvSpPr>
        <p:spPr>
          <a:xfrm>
            <a:off x="311700" y="1017725"/>
            <a:ext cx="8520600" cy="3904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endParaRPr>
              <a:solidFill>
                <a:srgbClr val="595959"/>
              </a:solidFill>
            </a:endParaRPr>
          </a:p>
          <a:p>
            <a:pPr marL="0" lvl="0" indent="0" algn="l" rtl="0">
              <a:spcBef>
                <a:spcPts val="1200"/>
              </a:spcBef>
              <a:spcAft>
                <a:spcPts val="1200"/>
              </a:spcAft>
              <a:buNone/>
            </a:pPr>
            <a:endParaRPr>
              <a:solidFill>
                <a:srgbClr val="595959"/>
              </a:solidFill>
            </a:endParaRPr>
          </a:p>
        </p:txBody>
      </p:sp>
      <p:sp>
        <p:nvSpPr>
          <p:cNvPr id="238" name="Google Shape;238;p40"/>
          <p:cNvSpPr txBox="1"/>
          <p:nvPr/>
        </p:nvSpPr>
        <p:spPr>
          <a:xfrm>
            <a:off x="311700" y="445025"/>
            <a:ext cx="8520600" cy="4031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200" b="1" dirty="0" err="1"/>
              <a:t>Cov</a:t>
            </a:r>
            <a:r>
              <a:rPr lang="en-US" sz="2200" b="1" dirty="0"/>
              <a:t> Nom </a:t>
            </a:r>
            <a:r>
              <a:rPr lang="en-US" sz="2200" b="1" dirty="0" err="1"/>
              <a:t>Tswv</a:t>
            </a:r>
            <a:r>
              <a:rPr lang="en-US" sz="2200" b="1" dirty="0"/>
              <a:t> + Kev Sib </a:t>
            </a:r>
            <a:r>
              <a:rPr lang="en-US" sz="2200" b="1" dirty="0" err="1"/>
              <a:t>Tham</a:t>
            </a:r>
            <a:r>
              <a:rPr lang="en-US" sz="2200" b="1" dirty="0"/>
              <a:t> </a:t>
            </a:r>
            <a:r>
              <a:rPr lang="en-US" sz="2200" b="1" dirty="0" err="1"/>
              <a:t>Ntawm</a:t>
            </a:r>
            <a:r>
              <a:rPr lang="en-US" sz="2200" b="1" dirty="0"/>
              <a:t> Kev </a:t>
            </a:r>
            <a:r>
              <a:rPr lang="en-US" sz="2200" b="1" dirty="0" err="1"/>
              <a:t>Tshawb</a:t>
            </a:r>
            <a:r>
              <a:rPr lang="en-US" sz="2200" b="1" dirty="0"/>
              <a:t> </a:t>
            </a:r>
            <a:r>
              <a:rPr lang="en-US" sz="2200" b="1" dirty="0" err="1"/>
              <a:t>Fawb</a:t>
            </a:r>
            <a:r>
              <a:rPr lang="en-US" sz="2200" b="1" dirty="0"/>
              <a:t> </a:t>
            </a:r>
            <a:endParaRPr sz="2200" b="1" dirty="0"/>
          </a:p>
          <a:p>
            <a:pPr marL="0" lvl="0" indent="0" algn="l" rtl="0">
              <a:lnSpc>
                <a:spcPct val="80000"/>
              </a:lnSpc>
              <a:spcBef>
                <a:spcPts val="0"/>
              </a:spcBef>
              <a:spcAft>
                <a:spcPts val="0"/>
              </a:spcAft>
              <a:buSzPts val="358"/>
              <a:buNone/>
            </a:pPr>
            <a:endParaRPr sz="2710" b="1" dirty="0"/>
          </a:p>
          <a:p>
            <a:pPr marL="0" lvl="0" indent="0" algn="l" rtl="0">
              <a:lnSpc>
                <a:spcPct val="115000"/>
              </a:lnSpc>
              <a:spcBef>
                <a:spcPts val="0"/>
              </a:spcBef>
              <a:spcAft>
                <a:spcPts val="0"/>
              </a:spcAft>
              <a:buNone/>
            </a:pPr>
            <a:r>
              <a:rPr lang="en-US" sz="1800" dirty="0" err="1">
                <a:solidFill>
                  <a:srgbClr val="595959"/>
                </a:solidFill>
              </a:rPr>
              <a:t>Cov</a:t>
            </a:r>
            <a:r>
              <a:rPr lang="en-US" sz="1800" dirty="0">
                <a:solidFill>
                  <a:srgbClr val="595959"/>
                </a:solidFill>
              </a:rPr>
              <a:t> nom </a:t>
            </a:r>
            <a:r>
              <a:rPr lang="en-US" sz="1800" dirty="0" err="1">
                <a:solidFill>
                  <a:srgbClr val="595959"/>
                </a:solidFill>
              </a:rPr>
              <a:t>tswv</a:t>
            </a:r>
            <a:r>
              <a:rPr lang="en-US" sz="1800" dirty="0">
                <a:solidFill>
                  <a:srgbClr val="595959"/>
                </a:solidFill>
              </a:rPr>
              <a:t> </a:t>
            </a:r>
            <a:r>
              <a:rPr lang="en-US" sz="1800" dirty="0" err="1">
                <a:solidFill>
                  <a:srgbClr val="595959"/>
                </a:solidFill>
              </a:rPr>
              <a:t>teeb</a:t>
            </a:r>
            <a:r>
              <a:rPr lang="en-US" sz="1800" dirty="0">
                <a:solidFill>
                  <a:srgbClr val="595959"/>
                </a:solidFill>
              </a:rPr>
              <a:t> </a:t>
            </a:r>
            <a:r>
              <a:rPr lang="en-US" sz="1800" dirty="0" err="1">
                <a:solidFill>
                  <a:srgbClr val="595959"/>
                </a:solidFill>
              </a:rPr>
              <a:t>tsa</a:t>
            </a:r>
            <a:r>
              <a:rPr lang="en-US" sz="1800" dirty="0">
                <a:solidFill>
                  <a:srgbClr val="595959"/>
                </a:solidFill>
              </a:rPr>
              <a:t> </a:t>
            </a:r>
            <a:r>
              <a:rPr lang="en-US" sz="1800" dirty="0" err="1">
                <a:solidFill>
                  <a:srgbClr val="595959"/>
                </a:solidFill>
              </a:rPr>
              <a:t>xav</a:t>
            </a:r>
            <a:r>
              <a:rPr lang="en-US" sz="1800" dirty="0">
                <a:solidFill>
                  <a:srgbClr val="595959"/>
                </a:solidFill>
              </a:rPr>
              <a:t> tau dab </a:t>
            </a:r>
            <a:r>
              <a:rPr lang="en-US" sz="1800" dirty="0" err="1">
                <a:solidFill>
                  <a:srgbClr val="595959"/>
                </a:solidFill>
              </a:rPr>
              <a:t>tsi</a:t>
            </a:r>
            <a:r>
              <a:rPr lang="en-US" sz="1800" dirty="0">
                <a:solidFill>
                  <a:srgbClr val="595959"/>
                </a:solidFill>
              </a:rPr>
              <a:t>?</a:t>
            </a:r>
          </a:p>
          <a:p>
            <a:pPr marL="0" lvl="0" indent="0" algn="l" rtl="0">
              <a:lnSpc>
                <a:spcPct val="115000"/>
              </a:lnSpc>
              <a:spcBef>
                <a:spcPts val="0"/>
              </a:spcBef>
              <a:spcAft>
                <a:spcPts val="0"/>
              </a:spcAft>
              <a:buNone/>
            </a:pPr>
            <a:endParaRPr lang="en-US" sz="1800" dirty="0">
              <a:solidFill>
                <a:srgbClr val="595959"/>
              </a:solidFill>
            </a:endParaRPr>
          </a:p>
          <a:p>
            <a:pPr marL="0" lvl="0" indent="0" algn="l" rtl="0">
              <a:lnSpc>
                <a:spcPct val="115000"/>
              </a:lnSpc>
              <a:spcBef>
                <a:spcPts val="0"/>
              </a:spcBef>
              <a:spcAft>
                <a:spcPts val="0"/>
              </a:spcAft>
              <a:buNone/>
            </a:pPr>
            <a:r>
              <a:rPr lang="en-US" sz="1800" dirty="0" err="1">
                <a:solidFill>
                  <a:srgbClr val="595959"/>
                </a:solidFill>
              </a:rPr>
              <a:t>Leej</a:t>
            </a:r>
            <a:r>
              <a:rPr lang="en-US" sz="1800" dirty="0">
                <a:solidFill>
                  <a:srgbClr val="595959"/>
                </a:solidFill>
              </a:rPr>
              <a:t> </a:t>
            </a:r>
            <a:r>
              <a:rPr lang="en-US" sz="1800" dirty="0" err="1">
                <a:solidFill>
                  <a:srgbClr val="595959"/>
                </a:solidFill>
              </a:rPr>
              <a:t>twg</a:t>
            </a:r>
            <a:r>
              <a:rPr lang="en-US" sz="1800" dirty="0">
                <a:solidFill>
                  <a:srgbClr val="595959"/>
                </a:solidFill>
              </a:rPr>
              <a:t> tau </a:t>
            </a:r>
            <a:r>
              <a:rPr lang="en-US" sz="1800" dirty="0" err="1">
                <a:solidFill>
                  <a:srgbClr val="595959"/>
                </a:solidFill>
              </a:rPr>
              <a:t>ntsib</a:t>
            </a:r>
            <a:r>
              <a:rPr lang="en-US" sz="1800" dirty="0">
                <a:solidFill>
                  <a:srgbClr val="595959"/>
                </a:solidFill>
              </a:rPr>
              <a:t> </a:t>
            </a:r>
            <a:r>
              <a:rPr lang="en-US" sz="1800" dirty="0" err="1">
                <a:solidFill>
                  <a:srgbClr val="595959"/>
                </a:solidFill>
              </a:rPr>
              <a:t>nrog</a:t>
            </a:r>
            <a:r>
              <a:rPr lang="en-US" sz="1800" dirty="0">
                <a:solidFill>
                  <a:srgbClr val="595959"/>
                </a:solidFill>
              </a:rPr>
              <a:t> </a:t>
            </a:r>
            <a:r>
              <a:rPr lang="en-US" sz="1800" dirty="0" err="1">
                <a:solidFill>
                  <a:srgbClr val="595959"/>
                </a:solidFill>
              </a:rPr>
              <a:t>tus</a:t>
            </a:r>
            <a:r>
              <a:rPr lang="en-US" sz="1800" dirty="0">
                <a:solidFill>
                  <a:srgbClr val="595959"/>
                </a:solidFill>
              </a:rPr>
              <a:t> </a:t>
            </a:r>
            <a:r>
              <a:rPr lang="en-US" sz="1800" dirty="0" err="1">
                <a:solidFill>
                  <a:srgbClr val="595959"/>
                </a:solidFill>
              </a:rPr>
              <a:t>teeb</a:t>
            </a:r>
            <a:r>
              <a:rPr lang="en-US" sz="1800" dirty="0">
                <a:solidFill>
                  <a:srgbClr val="595959"/>
                </a:solidFill>
              </a:rPr>
              <a:t> </a:t>
            </a:r>
            <a:r>
              <a:rPr lang="en-US" sz="1800" dirty="0" err="1">
                <a:solidFill>
                  <a:srgbClr val="595959"/>
                </a:solidFill>
              </a:rPr>
              <a:t>tsa</a:t>
            </a:r>
            <a:r>
              <a:rPr lang="en-US" sz="1800" dirty="0">
                <a:solidFill>
                  <a:srgbClr val="595959"/>
                </a:solidFill>
              </a:rPr>
              <a:t> </a:t>
            </a:r>
            <a:r>
              <a:rPr lang="en-US" sz="1800" dirty="0" err="1">
                <a:solidFill>
                  <a:srgbClr val="595959"/>
                </a:solidFill>
              </a:rPr>
              <a:t>ua</a:t>
            </a:r>
            <a:r>
              <a:rPr lang="en-US" sz="1800" dirty="0">
                <a:solidFill>
                  <a:srgbClr val="595959"/>
                </a:solidFill>
              </a:rPr>
              <a:t> </a:t>
            </a:r>
            <a:r>
              <a:rPr lang="en-US" sz="1800" dirty="0" err="1">
                <a:solidFill>
                  <a:srgbClr val="595959"/>
                </a:solidFill>
              </a:rPr>
              <a:t>ntej</a:t>
            </a:r>
            <a:r>
              <a:rPr lang="en-US" sz="1800" dirty="0">
                <a:solidFill>
                  <a:srgbClr val="595959"/>
                </a:solidFill>
              </a:rPr>
              <a:t>? </a:t>
            </a:r>
          </a:p>
          <a:p>
            <a:pPr marL="0" lvl="0" indent="0" algn="l" rtl="0">
              <a:lnSpc>
                <a:spcPct val="115000"/>
              </a:lnSpc>
              <a:spcBef>
                <a:spcPts val="0"/>
              </a:spcBef>
              <a:spcAft>
                <a:spcPts val="0"/>
              </a:spcAft>
              <a:buNone/>
            </a:pPr>
            <a:r>
              <a:rPr lang="en-US" sz="1800" dirty="0" err="1">
                <a:solidFill>
                  <a:srgbClr val="595959"/>
                </a:solidFill>
              </a:rPr>
              <a:t>Lawv</a:t>
            </a:r>
            <a:r>
              <a:rPr lang="en-US" sz="1800" dirty="0">
                <a:solidFill>
                  <a:srgbClr val="595959"/>
                </a:solidFill>
              </a:rPr>
              <a:t> </a:t>
            </a:r>
            <a:r>
              <a:rPr lang="en-US" sz="1800" dirty="0" err="1">
                <a:solidFill>
                  <a:srgbClr val="595959"/>
                </a:solidFill>
              </a:rPr>
              <a:t>xav</a:t>
            </a:r>
            <a:r>
              <a:rPr lang="en-US" sz="1800" dirty="0">
                <a:solidFill>
                  <a:srgbClr val="595959"/>
                </a:solidFill>
              </a:rPr>
              <a:t> tau dab </a:t>
            </a:r>
            <a:r>
              <a:rPr lang="en-US" sz="1800" dirty="0" err="1">
                <a:solidFill>
                  <a:srgbClr val="595959"/>
                </a:solidFill>
              </a:rPr>
              <a:t>tsi</a:t>
            </a:r>
            <a:r>
              <a:rPr lang="en-US" sz="1800" dirty="0">
                <a:solidFill>
                  <a:srgbClr val="595959"/>
                </a:solidFill>
              </a:rPr>
              <a:t>? </a:t>
            </a:r>
            <a:r>
              <a:rPr lang="en-US" sz="1800" dirty="0" err="1">
                <a:solidFill>
                  <a:srgbClr val="595959"/>
                </a:solidFill>
              </a:rPr>
              <a:t>Koj</a:t>
            </a:r>
            <a:r>
              <a:rPr lang="en-US" sz="1800" dirty="0">
                <a:solidFill>
                  <a:srgbClr val="595959"/>
                </a:solidFill>
              </a:rPr>
              <a:t> </a:t>
            </a:r>
            <a:r>
              <a:rPr lang="en-US" sz="1800" dirty="0" err="1">
                <a:solidFill>
                  <a:srgbClr val="595959"/>
                </a:solidFill>
              </a:rPr>
              <a:t>xav</a:t>
            </a:r>
            <a:r>
              <a:rPr lang="en-US" sz="1800" dirty="0">
                <a:solidFill>
                  <a:srgbClr val="595959"/>
                </a:solidFill>
              </a:rPr>
              <a:t> tau dab </a:t>
            </a:r>
            <a:r>
              <a:rPr lang="en-US" sz="1800" dirty="0" err="1">
                <a:solidFill>
                  <a:srgbClr val="595959"/>
                </a:solidFill>
              </a:rPr>
              <a:t>tsi</a:t>
            </a:r>
            <a:r>
              <a:rPr lang="en-US" sz="1800" dirty="0">
                <a:solidFill>
                  <a:srgbClr val="595959"/>
                </a:solidFill>
              </a:rPr>
              <a:t>? </a:t>
            </a:r>
          </a:p>
          <a:p>
            <a:pPr marL="0" lvl="0" indent="0" algn="l" rtl="0">
              <a:lnSpc>
                <a:spcPct val="115000"/>
              </a:lnSpc>
              <a:spcBef>
                <a:spcPts val="0"/>
              </a:spcBef>
              <a:spcAft>
                <a:spcPts val="0"/>
              </a:spcAft>
              <a:buNone/>
            </a:pPr>
            <a:r>
              <a:rPr lang="en-US" sz="1800" dirty="0" err="1">
                <a:solidFill>
                  <a:srgbClr val="595959"/>
                </a:solidFill>
              </a:rPr>
              <a:t>Nws</a:t>
            </a:r>
            <a:r>
              <a:rPr lang="en-US" sz="1800" dirty="0">
                <a:solidFill>
                  <a:srgbClr val="595959"/>
                </a:solidFill>
              </a:rPr>
              <a:t> </a:t>
            </a:r>
            <a:r>
              <a:rPr lang="en-US" sz="1800" dirty="0" err="1">
                <a:solidFill>
                  <a:srgbClr val="595959"/>
                </a:solidFill>
              </a:rPr>
              <a:t>mus</a:t>
            </a:r>
            <a:r>
              <a:rPr lang="en-US" sz="1800" dirty="0">
                <a:solidFill>
                  <a:srgbClr val="595959"/>
                </a:solidFill>
              </a:rPr>
              <a:t> tau zoo li </a:t>
            </a:r>
            <a:r>
              <a:rPr lang="en-US" sz="1800" dirty="0" err="1">
                <a:solidFill>
                  <a:srgbClr val="595959"/>
                </a:solidFill>
              </a:rPr>
              <a:t>cas</a:t>
            </a:r>
            <a:r>
              <a:rPr lang="en-US" sz="1800" dirty="0">
                <a:solidFill>
                  <a:srgbClr val="595959"/>
                </a:solidFill>
              </a:rPr>
              <a:t>?</a:t>
            </a:r>
            <a:endParaRPr sz="1800" b="1" dirty="0"/>
          </a:p>
          <a:p>
            <a:pPr marL="0" lvl="0" indent="0" algn="l" rtl="0">
              <a:lnSpc>
                <a:spcPct val="80000"/>
              </a:lnSpc>
              <a:spcBef>
                <a:spcPts val="0"/>
              </a:spcBef>
              <a:spcAft>
                <a:spcPts val="0"/>
              </a:spcAft>
              <a:buSzPts val="358"/>
              <a:buNone/>
            </a:pPr>
            <a:endParaRPr sz="910" b="1"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2"/>
        <p:cNvGrpSpPr/>
        <p:nvPr/>
      </p:nvGrpSpPr>
      <p:grpSpPr>
        <a:xfrm>
          <a:off x="0" y="0"/>
          <a:ext cx="0" cy="0"/>
          <a:chOff x="0" y="0"/>
          <a:chExt cx="0" cy="0"/>
        </a:xfrm>
      </p:grpSpPr>
      <p:sp>
        <p:nvSpPr>
          <p:cNvPr id="243" name="Google Shape;243;p41"/>
          <p:cNvSpPr txBox="1">
            <a:spLocks noGrp="1"/>
          </p:cNvSpPr>
          <p:nvPr>
            <p:ph type="title"/>
          </p:nvPr>
        </p:nvSpPr>
        <p:spPr>
          <a:xfrm>
            <a:off x="311700" y="445025"/>
            <a:ext cx="8520600" cy="108315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600" b="1" dirty="0">
                <a:solidFill>
                  <a:srgbClr val="000000"/>
                </a:solidFill>
              </a:rPr>
              <a:t>HAUJ LWM TOM TSEV (HOMEWORK): </a:t>
            </a:r>
            <a:r>
              <a:rPr lang="en-US" sz="2600" b="1" dirty="0" err="1">
                <a:solidFill>
                  <a:srgbClr val="000000"/>
                </a:solidFill>
              </a:rPr>
              <a:t>Ua</a:t>
            </a:r>
            <a:r>
              <a:rPr lang="en-US" sz="2600" b="1" dirty="0">
                <a:solidFill>
                  <a:srgbClr val="000000"/>
                </a:solidFill>
              </a:rPr>
              <a:t> </a:t>
            </a:r>
            <a:r>
              <a:rPr lang="en-US" sz="2600" b="1" dirty="0" err="1">
                <a:solidFill>
                  <a:srgbClr val="000000"/>
                </a:solidFill>
              </a:rPr>
              <a:t>hauj</a:t>
            </a:r>
            <a:r>
              <a:rPr lang="en-US" sz="2600" b="1" dirty="0">
                <a:solidFill>
                  <a:srgbClr val="000000"/>
                </a:solidFill>
              </a:rPr>
              <a:t> </a:t>
            </a:r>
            <a:r>
              <a:rPr lang="en-US" sz="2600" b="1" dirty="0" err="1">
                <a:solidFill>
                  <a:srgbClr val="000000"/>
                </a:solidFill>
              </a:rPr>
              <a:t>lwm</a:t>
            </a:r>
            <a:r>
              <a:rPr lang="en-US" sz="2600" b="1" dirty="0">
                <a:solidFill>
                  <a:srgbClr val="000000"/>
                </a:solidFill>
              </a:rPr>
              <a:t> </a:t>
            </a:r>
            <a:r>
              <a:rPr lang="en-US" sz="2600" b="1" dirty="0" err="1">
                <a:solidFill>
                  <a:srgbClr val="000000"/>
                </a:solidFill>
              </a:rPr>
              <a:t>nrog</a:t>
            </a:r>
            <a:r>
              <a:rPr lang="en-US" sz="2600" b="1" dirty="0">
                <a:solidFill>
                  <a:srgbClr val="000000"/>
                </a:solidFill>
              </a:rPr>
              <a:t> </a:t>
            </a:r>
            <a:r>
              <a:rPr lang="en-US" sz="2600" b="1" dirty="0" err="1">
                <a:solidFill>
                  <a:srgbClr val="000000"/>
                </a:solidFill>
              </a:rPr>
              <a:t>koj</a:t>
            </a:r>
            <a:r>
              <a:rPr lang="en-US" sz="2600" b="1" dirty="0">
                <a:solidFill>
                  <a:srgbClr val="000000"/>
                </a:solidFill>
              </a:rPr>
              <a:t> </a:t>
            </a:r>
            <a:r>
              <a:rPr lang="en-US" sz="2600" b="1" dirty="0" err="1">
                <a:solidFill>
                  <a:srgbClr val="000000"/>
                </a:solidFill>
              </a:rPr>
              <a:t>pab</a:t>
            </a:r>
            <a:r>
              <a:rPr lang="en-US" sz="2600" b="1" dirty="0">
                <a:solidFill>
                  <a:srgbClr val="000000"/>
                </a:solidFill>
              </a:rPr>
              <a:t> </a:t>
            </a:r>
            <a:r>
              <a:rPr lang="en-US" sz="2600" b="1" dirty="0" err="1">
                <a:solidFill>
                  <a:srgbClr val="000000"/>
                </a:solidFill>
              </a:rPr>
              <a:t>pawg</a:t>
            </a:r>
            <a:r>
              <a:rPr lang="en-US" sz="2600" b="1" dirty="0">
                <a:solidFill>
                  <a:srgbClr val="000000"/>
                </a:solidFill>
              </a:rPr>
              <a:t> CBO</a:t>
            </a:r>
            <a:endParaRPr sz="2600" b="1" dirty="0">
              <a:solidFill>
                <a:srgbClr val="000000"/>
              </a:solidFill>
            </a:endParaRPr>
          </a:p>
          <a:p>
            <a:pPr marL="0" lvl="0" indent="0" algn="l" rtl="0">
              <a:spcBef>
                <a:spcPts val="0"/>
              </a:spcBef>
              <a:spcAft>
                <a:spcPts val="0"/>
              </a:spcAft>
              <a:buNone/>
            </a:pPr>
            <a:endParaRPr sz="2600" dirty="0"/>
          </a:p>
        </p:txBody>
      </p:sp>
      <p:sp>
        <p:nvSpPr>
          <p:cNvPr id="244" name="Google Shape;244;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81000" algn="l" rtl="0">
              <a:spcBef>
                <a:spcPts val="0"/>
              </a:spcBef>
              <a:spcAft>
                <a:spcPts val="0"/>
              </a:spcAft>
              <a:buClr>
                <a:srgbClr val="000000"/>
              </a:buClr>
              <a:buSzPts val="2400"/>
              <a:buChar char="●"/>
            </a:pPr>
            <a:endParaRPr lang="en" sz="2400" dirty="0">
              <a:solidFill>
                <a:srgbClr val="000000"/>
              </a:solidFill>
            </a:endParaRPr>
          </a:p>
          <a:p>
            <a:pPr marL="457200" lvl="0" indent="-381000" algn="l" rtl="0">
              <a:spcBef>
                <a:spcPts val="0"/>
              </a:spcBef>
              <a:spcAft>
                <a:spcPts val="0"/>
              </a:spcAft>
              <a:buClr>
                <a:srgbClr val="000000"/>
              </a:buClr>
              <a:buSzPts val="2400"/>
              <a:buChar char="●"/>
            </a:pPr>
            <a:r>
              <a:rPr lang="en-US" sz="2200" dirty="0" err="1">
                <a:solidFill>
                  <a:srgbClr val="000000"/>
                </a:solidFill>
              </a:rPr>
              <a:t>Xav</a:t>
            </a:r>
            <a:r>
              <a:rPr lang="en-US" sz="2200" dirty="0">
                <a:solidFill>
                  <a:srgbClr val="000000"/>
                </a:solidFill>
              </a:rPr>
              <a:t> </a:t>
            </a:r>
            <a:r>
              <a:rPr lang="en-US" sz="2200" dirty="0" err="1">
                <a:solidFill>
                  <a:srgbClr val="000000"/>
                </a:solidFill>
              </a:rPr>
              <a:t>txog</a:t>
            </a:r>
            <a:r>
              <a:rPr lang="en-US" sz="2200" dirty="0">
                <a:solidFill>
                  <a:srgbClr val="000000"/>
                </a:solidFill>
              </a:rPr>
              <a:t> </a:t>
            </a:r>
            <a:r>
              <a:rPr lang="en-US" sz="2200" dirty="0" err="1">
                <a:solidFill>
                  <a:srgbClr val="000000"/>
                </a:solidFill>
              </a:rPr>
              <a:t>qhov</a:t>
            </a:r>
            <a:r>
              <a:rPr lang="en-US" sz="2200" dirty="0">
                <a:solidFill>
                  <a:srgbClr val="000000"/>
                </a:solidFill>
              </a:rPr>
              <a:t> </a:t>
            </a:r>
            <a:r>
              <a:rPr lang="en-US" sz="2200" dirty="0" err="1">
                <a:solidFill>
                  <a:srgbClr val="000000"/>
                </a:solidFill>
              </a:rPr>
              <a:t>teeb</a:t>
            </a:r>
            <a:r>
              <a:rPr lang="en-US" sz="2200" dirty="0">
                <a:solidFill>
                  <a:srgbClr val="000000"/>
                </a:solidFill>
              </a:rPr>
              <a:t> </a:t>
            </a:r>
            <a:r>
              <a:rPr lang="en-US" sz="2200" dirty="0" err="1">
                <a:solidFill>
                  <a:srgbClr val="000000"/>
                </a:solidFill>
              </a:rPr>
              <a:t>meem</a:t>
            </a:r>
            <a:r>
              <a:rPr lang="en-US" sz="2200" dirty="0">
                <a:solidFill>
                  <a:srgbClr val="000000"/>
                </a:solidFill>
              </a:rPr>
              <a:t> </a:t>
            </a:r>
            <a:r>
              <a:rPr lang="en-US" sz="2200" dirty="0" err="1">
                <a:solidFill>
                  <a:srgbClr val="000000"/>
                </a:solidFill>
              </a:rPr>
              <a:t>uas</a:t>
            </a:r>
            <a:r>
              <a:rPr lang="en-US" sz="2200" dirty="0">
                <a:solidFill>
                  <a:srgbClr val="000000"/>
                </a:solidFill>
              </a:rPr>
              <a:t> </a:t>
            </a:r>
            <a:r>
              <a:rPr lang="en-US" sz="2200" dirty="0" err="1">
                <a:solidFill>
                  <a:srgbClr val="000000"/>
                </a:solidFill>
              </a:rPr>
              <a:t>koj</a:t>
            </a:r>
            <a:r>
              <a:rPr lang="en-US" sz="2200" dirty="0">
                <a:solidFill>
                  <a:srgbClr val="000000"/>
                </a:solidFill>
              </a:rPr>
              <a:t> </a:t>
            </a:r>
            <a:r>
              <a:rPr lang="en-US" sz="2200" dirty="0" err="1">
                <a:solidFill>
                  <a:srgbClr val="000000"/>
                </a:solidFill>
              </a:rPr>
              <a:t>xav</a:t>
            </a:r>
            <a:r>
              <a:rPr lang="en-US" sz="2200" dirty="0">
                <a:solidFill>
                  <a:srgbClr val="000000"/>
                </a:solidFill>
              </a:rPr>
              <a:t> </a:t>
            </a:r>
            <a:r>
              <a:rPr lang="en-US" sz="2200" dirty="0" err="1">
                <a:solidFill>
                  <a:srgbClr val="000000"/>
                </a:solidFill>
              </a:rPr>
              <a:t>tias</a:t>
            </a:r>
            <a:r>
              <a:rPr lang="en-US" sz="2200" dirty="0">
                <a:solidFill>
                  <a:srgbClr val="000000"/>
                </a:solidFill>
              </a:rPr>
              <a:t> </a:t>
            </a:r>
            <a:r>
              <a:rPr lang="en-US" sz="2200" dirty="0" err="1">
                <a:solidFill>
                  <a:srgbClr val="000000"/>
                </a:solidFill>
              </a:rPr>
              <a:t>muaj</a:t>
            </a:r>
            <a:r>
              <a:rPr lang="en-US" sz="2200" dirty="0">
                <a:solidFill>
                  <a:srgbClr val="000000"/>
                </a:solidFill>
              </a:rPr>
              <a:t> </a:t>
            </a:r>
            <a:r>
              <a:rPr lang="en-US" sz="2200" dirty="0" err="1">
                <a:solidFill>
                  <a:srgbClr val="000000"/>
                </a:solidFill>
              </a:rPr>
              <a:t>zog</a:t>
            </a:r>
            <a:r>
              <a:rPr lang="en-US" sz="2200" dirty="0">
                <a:solidFill>
                  <a:srgbClr val="000000"/>
                </a:solidFill>
              </a:rPr>
              <a:t> </a:t>
            </a:r>
            <a:r>
              <a:rPr lang="en-US" sz="2200" dirty="0" err="1">
                <a:solidFill>
                  <a:srgbClr val="000000"/>
                </a:solidFill>
              </a:rPr>
              <a:t>tshaj</a:t>
            </a:r>
            <a:r>
              <a:rPr lang="en-US" sz="2200" dirty="0">
                <a:solidFill>
                  <a:srgbClr val="000000"/>
                </a:solidFill>
              </a:rPr>
              <a:t> </a:t>
            </a:r>
            <a:r>
              <a:rPr lang="en-US" sz="2200" dirty="0" err="1">
                <a:solidFill>
                  <a:srgbClr val="000000"/>
                </a:solidFill>
              </a:rPr>
              <a:t>plaws</a:t>
            </a:r>
            <a:r>
              <a:rPr lang="en-US" sz="2200" dirty="0">
                <a:solidFill>
                  <a:srgbClr val="000000"/>
                </a:solidFill>
              </a:rPr>
              <a:t> </a:t>
            </a:r>
            <a:r>
              <a:rPr lang="en-US" sz="2200" dirty="0" err="1">
                <a:solidFill>
                  <a:srgbClr val="000000"/>
                </a:solidFill>
              </a:rPr>
              <a:t>thiab</a:t>
            </a:r>
            <a:r>
              <a:rPr lang="en-US" sz="2200" dirty="0">
                <a:solidFill>
                  <a:srgbClr val="000000"/>
                </a:solidFill>
              </a:rPr>
              <a:t> sib </a:t>
            </a:r>
            <a:r>
              <a:rPr lang="en-US" sz="2200" dirty="0" err="1">
                <a:solidFill>
                  <a:srgbClr val="000000"/>
                </a:solidFill>
              </a:rPr>
              <a:t>tham</a:t>
            </a:r>
            <a:r>
              <a:rPr lang="en-US" sz="2200" dirty="0">
                <a:solidFill>
                  <a:srgbClr val="000000"/>
                </a:solidFill>
              </a:rPr>
              <a:t> </a:t>
            </a:r>
            <a:r>
              <a:rPr lang="en-US" sz="2200" dirty="0" err="1">
                <a:solidFill>
                  <a:srgbClr val="000000"/>
                </a:solidFill>
              </a:rPr>
              <a:t>nrog</a:t>
            </a:r>
            <a:r>
              <a:rPr lang="en-US" sz="2200" dirty="0">
                <a:solidFill>
                  <a:srgbClr val="000000"/>
                </a:solidFill>
              </a:rPr>
              <a:t> </a:t>
            </a:r>
            <a:r>
              <a:rPr lang="en-US" sz="2200" dirty="0" err="1">
                <a:solidFill>
                  <a:srgbClr val="000000"/>
                </a:solidFill>
              </a:rPr>
              <a:t>koj</a:t>
            </a:r>
            <a:r>
              <a:rPr lang="en-US" sz="2200" dirty="0">
                <a:solidFill>
                  <a:srgbClr val="000000"/>
                </a:solidFill>
              </a:rPr>
              <a:t> </a:t>
            </a:r>
            <a:r>
              <a:rPr lang="en-US" sz="2200" dirty="0" err="1">
                <a:solidFill>
                  <a:srgbClr val="000000"/>
                </a:solidFill>
              </a:rPr>
              <a:t>pab</a:t>
            </a:r>
            <a:r>
              <a:rPr lang="en-US" sz="2200" dirty="0">
                <a:solidFill>
                  <a:srgbClr val="000000"/>
                </a:solidFill>
              </a:rPr>
              <a:t> </a:t>
            </a:r>
            <a:r>
              <a:rPr lang="en-US" sz="2200" dirty="0" err="1">
                <a:solidFill>
                  <a:srgbClr val="000000"/>
                </a:solidFill>
              </a:rPr>
              <a:t>pawg</a:t>
            </a:r>
            <a:r>
              <a:rPr lang="en-US" sz="2200" dirty="0">
                <a:solidFill>
                  <a:srgbClr val="000000"/>
                </a:solidFill>
              </a:rPr>
              <a:t> CBO.</a:t>
            </a:r>
          </a:p>
          <a:p>
            <a:pPr marL="457200" lvl="0" indent="-381000" algn="l" rtl="0">
              <a:spcBef>
                <a:spcPts val="0"/>
              </a:spcBef>
              <a:spcAft>
                <a:spcPts val="0"/>
              </a:spcAft>
              <a:buClr>
                <a:srgbClr val="000000"/>
              </a:buClr>
              <a:buSzPts val="2400"/>
              <a:buChar char="●"/>
            </a:pPr>
            <a:r>
              <a:rPr lang="en-US" sz="2200" dirty="0" err="1">
                <a:solidFill>
                  <a:srgbClr val="000000"/>
                </a:solidFill>
              </a:rPr>
              <a:t>Npaj</a:t>
            </a:r>
            <a:r>
              <a:rPr lang="en-US" sz="2200" dirty="0">
                <a:solidFill>
                  <a:srgbClr val="000000"/>
                </a:solidFill>
              </a:rPr>
              <a:t> los </a:t>
            </a:r>
            <a:r>
              <a:rPr lang="en-US" sz="2200" dirty="0" err="1">
                <a:solidFill>
                  <a:srgbClr val="000000"/>
                </a:solidFill>
              </a:rPr>
              <a:t>tham</a:t>
            </a:r>
            <a:r>
              <a:rPr lang="en-US" sz="2200" dirty="0">
                <a:solidFill>
                  <a:srgbClr val="000000"/>
                </a:solidFill>
              </a:rPr>
              <a:t> </a:t>
            </a:r>
            <a:r>
              <a:rPr lang="en-US" sz="2200" dirty="0" err="1">
                <a:solidFill>
                  <a:srgbClr val="000000"/>
                </a:solidFill>
              </a:rPr>
              <a:t>txog</a:t>
            </a:r>
            <a:r>
              <a:rPr lang="en-US" sz="2200" dirty="0">
                <a:solidFill>
                  <a:srgbClr val="000000"/>
                </a:solidFill>
              </a:rPr>
              <a:t> </a:t>
            </a:r>
            <a:r>
              <a:rPr lang="en-US" sz="2200" dirty="0" err="1">
                <a:solidFill>
                  <a:srgbClr val="000000"/>
                </a:solidFill>
              </a:rPr>
              <a:t>tias</a:t>
            </a:r>
            <a:r>
              <a:rPr lang="en-US" sz="2200" dirty="0">
                <a:solidFill>
                  <a:srgbClr val="000000"/>
                </a:solidFill>
              </a:rPr>
              <a:t> </a:t>
            </a:r>
            <a:r>
              <a:rPr lang="en-US" sz="2200" u="sng" dirty="0">
                <a:solidFill>
                  <a:srgbClr val="000000"/>
                </a:solidFill>
              </a:rPr>
              <a:t>vim li </a:t>
            </a:r>
            <a:r>
              <a:rPr lang="en-US" sz="2200" dirty="0" err="1">
                <a:solidFill>
                  <a:srgbClr val="000000"/>
                </a:solidFill>
              </a:rPr>
              <a:t>cas</a:t>
            </a:r>
            <a:r>
              <a:rPr lang="en-US" sz="2200" dirty="0">
                <a:solidFill>
                  <a:srgbClr val="000000"/>
                </a:solidFill>
              </a:rPr>
              <a:t> </a:t>
            </a:r>
            <a:r>
              <a:rPr lang="en-US" sz="2200" dirty="0" err="1">
                <a:solidFill>
                  <a:srgbClr val="000000"/>
                </a:solidFill>
              </a:rPr>
              <a:t>nws</a:t>
            </a:r>
            <a:r>
              <a:rPr lang="en-US" sz="2200" dirty="0">
                <a:solidFill>
                  <a:srgbClr val="000000"/>
                </a:solidFill>
              </a:rPr>
              <a:t> </a:t>
            </a:r>
            <a:r>
              <a:rPr lang="en-US" sz="2200" dirty="0" err="1">
                <a:solidFill>
                  <a:srgbClr val="000000"/>
                </a:solidFill>
              </a:rPr>
              <a:t>thiaj</a:t>
            </a:r>
            <a:r>
              <a:rPr lang="en-US" sz="2200" dirty="0">
                <a:solidFill>
                  <a:srgbClr val="000000"/>
                </a:solidFill>
              </a:rPr>
              <a:t> </a:t>
            </a:r>
            <a:r>
              <a:rPr lang="en-US" sz="2200" dirty="0" err="1">
                <a:solidFill>
                  <a:srgbClr val="000000"/>
                </a:solidFill>
              </a:rPr>
              <a:t>tseem</a:t>
            </a:r>
            <a:r>
              <a:rPr lang="en-US" sz="2200" dirty="0">
                <a:solidFill>
                  <a:srgbClr val="000000"/>
                </a:solidFill>
              </a:rPr>
              <a:t> </a:t>
            </a:r>
            <a:r>
              <a:rPr lang="en-US" sz="2200" dirty="0" err="1">
                <a:solidFill>
                  <a:srgbClr val="000000"/>
                </a:solidFill>
              </a:rPr>
              <a:t>ceeb</a:t>
            </a:r>
            <a:endParaRPr lang="en-US" sz="2200" dirty="0">
              <a:solidFill>
                <a:srgbClr val="000000"/>
              </a:solidFill>
            </a:endParaRPr>
          </a:p>
          <a:p>
            <a:pPr marL="457200" lvl="0" indent="-381000" algn="l" rtl="0">
              <a:spcBef>
                <a:spcPts val="0"/>
              </a:spcBef>
              <a:spcAft>
                <a:spcPts val="0"/>
              </a:spcAft>
              <a:buClr>
                <a:srgbClr val="000000"/>
              </a:buClr>
              <a:buSzPts val="2400"/>
              <a:buChar char="●"/>
            </a:pPr>
            <a:r>
              <a:rPr lang="en-US" sz="2200" dirty="0">
                <a:solidFill>
                  <a:srgbClr val="000000"/>
                </a:solidFill>
              </a:rPr>
              <a:t>RSVP </a:t>
            </a:r>
            <a:r>
              <a:rPr lang="en-US" sz="2200" dirty="0" err="1">
                <a:solidFill>
                  <a:srgbClr val="000000"/>
                </a:solidFill>
              </a:rPr>
              <a:t>txuas</a:t>
            </a:r>
            <a:r>
              <a:rPr lang="en-US" sz="2200" dirty="0">
                <a:solidFill>
                  <a:srgbClr val="000000"/>
                </a:solidFill>
              </a:rPr>
              <a:t> </a:t>
            </a:r>
            <a:r>
              <a:rPr lang="en-US" sz="2200" dirty="0" err="1">
                <a:solidFill>
                  <a:srgbClr val="000000"/>
                </a:solidFill>
              </a:rPr>
              <a:t>rau</a:t>
            </a:r>
            <a:r>
              <a:rPr lang="en-US" sz="2200" dirty="0">
                <a:solidFill>
                  <a:srgbClr val="000000"/>
                </a:solidFill>
              </a:rPr>
              <a:t> </a:t>
            </a:r>
            <a:r>
              <a:rPr lang="en-US" sz="2200" dirty="0" err="1">
                <a:solidFill>
                  <a:srgbClr val="000000"/>
                </a:solidFill>
              </a:rPr>
              <a:t>Cov</a:t>
            </a:r>
            <a:r>
              <a:rPr lang="en-US" sz="2200" dirty="0">
                <a:solidFill>
                  <a:srgbClr val="000000"/>
                </a:solidFill>
              </a:rPr>
              <a:t> </a:t>
            </a:r>
            <a:r>
              <a:rPr lang="en-US" sz="2200" dirty="0" err="1">
                <a:solidFill>
                  <a:srgbClr val="000000"/>
                </a:solidFill>
              </a:rPr>
              <a:t>Teeb</a:t>
            </a:r>
            <a:r>
              <a:rPr lang="en-US" sz="2200" dirty="0">
                <a:solidFill>
                  <a:srgbClr val="000000"/>
                </a:solidFill>
              </a:rPr>
              <a:t> </a:t>
            </a:r>
            <a:r>
              <a:rPr lang="en-US" sz="2200" dirty="0" err="1">
                <a:solidFill>
                  <a:srgbClr val="000000"/>
                </a:solidFill>
              </a:rPr>
              <a:t>Meem</a:t>
            </a:r>
            <a:r>
              <a:rPr lang="en-US" sz="2200" dirty="0">
                <a:solidFill>
                  <a:srgbClr val="000000"/>
                </a:solidFill>
              </a:rPr>
              <a:t> </a:t>
            </a:r>
            <a:r>
              <a:rPr lang="en-US" sz="2200" dirty="0" err="1">
                <a:solidFill>
                  <a:srgbClr val="000000"/>
                </a:solidFill>
              </a:rPr>
              <a:t>Keb</a:t>
            </a:r>
            <a:r>
              <a:rPr lang="en-US" sz="2200" dirty="0">
                <a:solidFill>
                  <a:srgbClr val="000000"/>
                </a:solidFill>
              </a:rPr>
              <a:t> Sib </a:t>
            </a:r>
            <a:r>
              <a:rPr lang="en-US" sz="2200" dirty="0" err="1">
                <a:solidFill>
                  <a:srgbClr val="000000"/>
                </a:solidFill>
              </a:rPr>
              <a:t>Tham</a:t>
            </a:r>
            <a:r>
              <a:rPr lang="en-US" sz="2200" dirty="0">
                <a:solidFill>
                  <a:srgbClr val="000000"/>
                </a:solidFill>
              </a:rPr>
              <a:t> </a:t>
            </a:r>
            <a:r>
              <a:rPr lang="en-US" sz="2200" dirty="0" err="1">
                <a:solidFill>
                  <a:srgbClr val="000000"/>
                </a:solidFill>
              </a:rPr>
              <a:t>Hnub</a:t>
            </a:r>
            <a:r>
              <a:rPr lang="en-US" sz="2200" dirty="0">
                <a:solidFill>
                  <a:srgbClr val="000000"/>
                </a:solidFill>
              </a:rPr>
              <a:t> Tim 11 </a:t>
            </a:r>
            <a:r>
              <a:rPr lang="en-US" sz="2200" dirty="0" err="1">
                <a:solidFill>
                  <a:srgbClr val="000000"/>
                </a:solidFill>
              </a:rPr>
              <a:t>Lub</a:t>
            </a:r>
            <a:r>
              <a:rPr lang="en-US" sz="2200" dirty="0">
                <a:solidFill>
                  <a:srgbClr val="000000"/>
                </a:solidFill>
              </a:rPr>
              <a:t> </a:t>
            </a:r>
            <a:r>
              <a:rPr lang="en-US" sz="2200" dirty="0" err="1">
                <a:solidFill>
                  <a:srgbClr val="000000"/>
                </a:solidFill>
              </a:rPr>
              <a:t>Kaum</a:t>
            </a:r>
            <a:r>
              <a:rPr lang="en-US" sz="2200" dirty="0">
                <a:solidFill>
                  <a:srgbClr val="000000"/>
                </a:solidFill>
              </a:rPr>
              <a:t> Ob </a:t>
            </a:r>
            <a:r>
              <a:rPr lang="en-US" sz="2200" dirty="0" err="1">
                <a:solidFill>
                  <a:srgbClr val="000000"/>
                </a:solidFill>
              </a:rPr>
              <a:t>Hlis</a:t>
            </a:r>
            <a:endParaRPr sz="2200" dirty="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74" name="Google Shape;74;p15"/>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75" name="Google Shape;75;p15"/>
          <p:cNvPicPr preferRelativeResize="0"/>
          <p:nvPr/>
        </p:nvPicPr>
        <p:blipFill>
          <a:blip r:embed="rId3">
            <a:alphaModFix/>
          </a:blip>
          <a:stretch>
            <a:fillRect/>
          </a:stretch>
        </p:blipFill>
        <p:spPr>
          <a:xfrm>
            <a:off x="0" y="0"/>
            <a:ext cx="9144000" cy="5143500"/>
          </a:xfrm>
          <a:prstGeom prst="rect">
            <a:avLst/>
          </a:prstGeom>
          <a:noFill/>
          <a:ln>
            <a:noFill/>
          </a:ln>
        </p:spPr>
      </p:pic>
      <p:sp>
        <p:nvSpPr>
          <p:cNvPr id="3" name="Rectangle 2">
            <a:extLst>
              <a:ext uri="{FF2B5EF4-FFF2-40B4-BE49-F238E27FC236}">
                <a16:creationId xmlns:a16="http://schemas.microsoft.com/office/drawing/2014/main" id="{5AA51E47-982A-47C7-AC62-F5D03C0786E2}"/>
              </a:ext>
            </a:extLst>
          </p:cNvPr>
          <p:cNvSpPr/>
          <p:nvPr/>
        </p:nvSpPr>
        <p:spPr>
          <a:xfrm>
            <a:off x="212942" y="143737"/>
            <a:ext cx="3657607" cy="563888"/>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tx1"/>
                </a:solidFill>
              </a:rPr>
              <a:t>Lub</a:t>
            </a:r>
            <a:r>
              <a:rPr lang="en-US" sz="2000" dirty="0">
                <a:solidFill>
                  <a:schemeClr val="tx1"/>
                </a:solidFill>
              </a:rPr>
              <a:t> </a:t>
            </a:r>
            <a:r>
              <a:rPr lang="en-US" sz="2000" dirty="0" err="1">
                <a:solidFill>
                  <a:schemeClr val="tx1"/>
                </a:solidFill>
              </a:rPr>
              <a:t>Zeem</a:t>
            </a:r>
            <a:r>
              <a:rPr lang="en-US" sz="2000" dirty="0">
                <a:solidFill>
                  <a:schemeClr val="tx1"/>
                </a:solidFill>
              </a:rPr>
              <a:t> </a:t>
            </a:r>
            <a:r>
              <a:rPr lang="en-US" sz="2000" dirty="0" err="1">
                <a:solidFill>
                  <a:schemeClr val="tx1"/>
                </a:solidFill>
              </a:rPr>
              <a:t>Muag</a:t>
            </a:r>
            <a:r>
              <a:rPr lang="en-US" sz="2000" dirty="0">
                <a:solidFill>
                  <a:schemeClr val="tx1"/>
                </a:solidFill>
              </a:rPr>
              <a:t> </a:t>
            </a:r>
            <a:r>
              <a:rPr lang="en-US" sz="2000" dirty="0" err="1">
                <a:solidFill>
                  <a:schemeClr val="tx1"/>
                </a:solidFill>
              </a:rPr>
              <a:t>Nqe</a:t>
            </a:r>
            <a:r>
              <a:rPr lang="en-US" sz="2000" dirty="0">
                <a:solidFill>
                  <a:schemeClr val="tx1"/>
                </a:solidFill>
              </a:rPr>
              <a:t> </a:t>
            </a:r>
            <a:r>
              <a:rPr lang="en-US" sz="2000" dirty="0" err="1">
                <a:solidFill>
                  <a:schemeClr val="tx1"/>
                </a:solidFill>
              </a:rPr>
              <a:t>Lus</a:t>
            </a:r>
            <a:endParaRPr lang="en-US" sz="2000" dirty="0">
              <a:solidFill>
                <a:schemeClr val="tx1"/>
              </a:solidFill>
            </a:endParaRPr>
          </a:p>
        </p:txBody>
      </p:sp>
      <p:sp>
        <p:nvSpPr>
          <p:cNvPr id="7" name="Rectangle 6">
            <a:extLst>
              <a:ext uri="{FF2B5EF4-FFF2-40B4-BE49-F238E27FC236}">
                <a16:creationId xmlns:a16="http://schemas.microsoft.com/office/drawing/2014/main" id="{CE1F9A0A-A7F9-4460-8AD0-7E2FF90D5F91}"/>
              </a:ext>
            </a:extLst>
          </p:cNvPr>
          <p:cNvSpPr/>
          <p:nvPr/>
        </p:nvSpPr>
        <p:spPr>
          <a:xfrm>
            <a:off x="5060515" y="36952"/>
            <a:ext cx="3689642" cy="563888"/>
          </a:xfrm>
          <a:prstGeom prst="rect">
            <a:avLst/>
          </a:prstGeom>
          <a:solidFill>
            <a:schemeClr val="accent5">
              <a:lumMod val="75000"/>
            </a:schemeClr>
          </a:solid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tx1"/>
                </a:solidFill>
              </a:rPr>
              <a:t>Lub</a:t>
            </a:r>
            <a:r>
              <a:rPr lang="en-US" sz="2000" dirty="0">
                <a:solidFill>
                  <a:schemeClr val="tx1"/>
                </a:solidFill>
              </a:rPr>
              <a:t> </a:t>
            </a:r>
            <a:r>
              <a:rPr lang="en-US" sz="2000" dirty="0" err="1">
                <a:solidFill>
                  <a:schemeClr val="tx1"/>
                </a:solidFill>
              </a:rPr>
              <a:t>Hom</a:t>
            </a:r>
            <a:r>
              <a:rPr lang="en-US" sz="2000" dirty="0">
                <a:solidFill>
                  <a:schemeClr val="tx1"/>
                </a:solidFill>
              </a:rPr>
              <a:t> </a:t>
            </a:r>
            <a:r>
              <a:rPr lang="en-US" sz="2000" dirty="0" err="1">
                <a:solidFill>
                  <a:schemeClr val="tx1"/>
                </a:solidFill>
              </a:rPr>
              <a:t>Phiaj</a:t>
            </a:r>
            <a:r>
              <a:rPr lang="en-US" sz="2000" dirty="0">
                <a:solidFill>
                  <a:schemeClr val="tx1"/>
                </a:solidFill>
              </a:rPr>
              <a:t> </a:t>
            </a:r>
            <a:r>
              <a:rPr lang="en-US" sz="2000" dirty="0" err="1">
                <a:solidFill>
                  <a:schemeClr val="tx1"/>
                </a:solidFill>
              </a:rPr>
              <a:t>Xeeb</a:t>
            </a:r>
            <a:r>
              <a:rPr lang="en-US" sz="2000" dirty="0">
                <a:solidFill>
                  <a:schemeClr val="tx1"/>
                </a:solidFill>
              </a:rPr>
              <a:t> </a:t>
            </a:r>
            <a:r>
              <a:rPr lang="en-US" sz="2000" dirty="0" err="1">
                <a:solidFill>
                  <a:schemeClr val="tx1"/>
                </a:solidFill>
              </a:rPr>
              <a:t>Ceem</a:t>
            </a:r>
            <a:endParaRPr lang="en-US" sz="2000" dirty="0">
              <a:solidFill>
                <a:schemeClr val="tx1"/>
              </a:solidFill>
            </a:endParaRPr>
          </a:p>
        </p:txBody>
      </p:sp>
      <p:sp>
        <p:nvSpPr>
          <p:cNvPr id="8" name="Rectangle 7">
            <a:extLst>
              <a:ext uri="{FF2B5EF4-FFF2-40B4-BE49-F238E27FC236}">
                <a16:creationId xmlns:a16="http://schemas.microsoft.com/office/drawing/2014/main" id="{3E60CB5E-681C-4C1F-8E3C-F6E28CD6D0EB}"/>
              </a:ext>
            </a:extLst>
          </p:cNvPr>
          <p:cNvSpPr/>
          <p:nvPr/>
        </p:nvSpPr>
        <p:spPr>
          <a:xfrm>
            <a:off x="5336088" y="928212"/>
            <a:ext cx="3807912" cy="431015"/>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“Kev </a:t>
            </a:r>
            <a:r>
              <a:rPr lang="en-US" sz="1200" dirty="0" err="1"/>
              <a:t>tiv</a:t>
            </a:r>
            <a:r>
              <a:rPr lang="en-US" sz="1200" dirty="0"/>
              <a:t> </a:t>
            </a:r>
            <a:r>
              <a:rPr lang="en-US" sz="1200" dirty="0" err="1"/>
              <a:t>thaiv</a:t>
            </a:r>
            <a:r>
              <a:rPr lang="en-US" sz="1200" dirty="0"/>
              <a:t> </a:t>
            </a:r>
            <a:r>
              <a:rPr lang="en-US" sz="1200" dirty="0" err="1"/>
              <a:t>thiab</a:t>
            </a:r>
            <a:r>
              <a:rPr lang="en-US" sz="1200" dirty="0"/>
              <a:t> </a:t>
            </a:r>
            <a:r>
              <a:rPr lang="en-US" sz="1200" dirty="0" err="1"/>
              <a:t>tsim</a:t>
            </a:r>
            <a:r>
              <a:rPr lang="en-US" sz="1200" dirty="0"/>
              <a:t> (cultivating) </a:t>
            </a:r>
            <a:r>
              <a:rPr lang="en-US" sz="1200" dirty="0" err="1"/>
              <a:t>peb</a:t>
            </a:r>
            <a:r>
              <a:rPr lang="en-US" sz="1200" dirty="0"/>
              <a:t> </a:t>
            </a:r>
            <a:r>
              <a:rPr lang="en-US" sz="1200" dirty="0" err="1"/>
              <a:t>cov</a:t>
            </a:r>
            <a:r>
              <a:rPr lang="en-US" sz="1200" dirty="0"/>
              <a:t> </a:t>
            </a:r>
            <a:r>
              <a:rPr lang="en-US" sz="1200" dirty="0" err="1"/>
              <a:t>zej</a:t>
            </a:r>
            <a:r>
              <a:rPr lang="en-US" sz="1200" dirty="0"/>
              <a:t> </a:t>
            </a:r>
            <a:r>
              <a:rPr lang="en-US" sz="1200" dirty="0" err="1"/>
              <a:t>zog</a:t>
            </a:r>
            <a:r>
              <a:rPr lang="en-US" sz="1200" dirty="0"/>
              <a:t> tam sim no </a:t>
            </a:r>
            <a:r>
              <a:rPr lang="en-US" sz="1200" dirty="0" err="1"/>
              <a:t>thiab</a:t>
            </a:r>
            <a:r>
              <a:rPr lang="en-US" sz="1200" dirty="0"/>
              <a:t> </a:t>
            </a:r>
            <a:r>
              <a:rPr lang="en-US" sz="1200" dirty="0" err="1"/>
              <a:t>yav</a:t>
            </a:r>
            <a:r>
              <a:rPr lang="en-US" sz="1200" dirty="0"/>
              <a:t> tom </a:t>
            </a:r>
            <a:r>
              <a:rPr lang="en-US" sz="1200" dirty="0" err="1"/>
              <a:t>ntej</a:t>
            </a:r>
            <a:r>
              <a:rPr lang="en-US" sz="1200" dirty="0"/>
              <a: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8"/>
        <p:cNvGrpSpPr/>
        <p:nvPr/>
      </p:nvGrpSpPr>
      <p:grpSpPr>
        <a:xfrm>
          <a:off x="0" y="0"/>
          <a:ext cx="0" cy="0"/>
          <a:chOff x="0" y="0"/>
          <a:chExt cx="0" cy="0"/>
        </a:xfrm>
      </p:grpSpPr>
      <p:sp>
        <p:nvSpPr>
          <p:cNvPr id="249" name="Google Shape;249;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b="1">
              <a:solidFill>
                <a:srgbClr val="000000"/>
              </a:solidFill>
            </a:endParaRPr>
          </a:p>
          <a:p>
            <a:pPr marL="0" lvl="0" indent="0" algn="l" rtl="0">
              <a:spcBef>
                <a:spcPts val="0"/>
              </a:spcBef>
              <a:spcAft>
                <a:spcPts val="0"/>
              </a:spcAft>
              <a:buNone/>
            </a:pPr>
            <a:endParaRPr/>
          </a:p>
        </p:txBody>
      </p:sp>
      <p:sp>
        <p:nvSpPr>
          <p:cNvPr id="250" name="Google Shape;250;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ctr" rtl="0">
              <a:lnSpc>
                <a:spcPct val="100000"/>
              </a:lnSpc>
              <a:spcBef>
                <a:spcPts val="0"/>
              </a:spcBef>
              <a:spcAft>
                <a:spcPts val="0"/>
              </a:spcAft>
              <a:buNone/>
            </a:pPr>
            <a:r>
              <a:rPr lang="en" sz="3600" b="1" dirty="0">
                <a:solidFill>
                  <a:srgbClr val="000000"/>
                </a:solidFill>
              </a:rPr>
              <a:t>Thank you!</a:t>
            </a:r>
            <a:endParaRPr sz="3600" b="1" dirty="0">
              <a:solidFill>
                <a:srgbClr val="000000"/>
              </a:solidFill>
            </a:endParaRPr>
          </a:p>
          <a:p>
            <a:pPr marL="0" lvl="0" indent="0" algn="ctr" rtl="0">
              <a:lnSpc>
                <a:spcPct val="100000"/>
              </a:lnSpc>
              <a:spcBef>
                <a:spcPts val="0"/>
              </a:spcBef>
              <a:spcAft>
                <a:spcPts val="0"/>
              </a:spcAft>
              <a:buNone/>
            </a:pPr>
            <a:r>
              <a:rPr lang="en" sz="3600" b="1" dirty="0">
                <a:solidFill>
                  <a:srgbClr val="000000"/>
                </a:solidFill>
              </a:rPr>
              <a:t>Gracias!</a:t>
            </a:r>
            <a:endParaRPr sz="3600" b="1" dirty="0">
              <a:solidFill>
                <a:srgbClr val="000000"/>
              </a:solidFill>
            </a:endParaRPr>
          </a:p>
          <a:p>
            <a:pPr marL="0" lvl="0" indent="0" algn="ctr" rtl="0">
              <a:lnSpc>
                <a:spcPct val="100000"/>
              </a:lnSpc>
              <a:spcBef>
                <a:spcPts val="0"/>
              </a:spcBef>
              <a:spcAft>
                <a:spcPts val="0"/>
              </a:spcAft>
              <a:buNone/>
            </a:pPr>
            <a:r>
              <a:rPr lang="en" sz="3600" b="1" dirty="0">
                <a:solidFill>
                  <a:srgbClr val="000000"/>
                </a:solidFill>
              </a:rPr>
              <a:t>Ua Tsaug!</a:t>
            </a:r>
            <a:endParaRPr sz="3600" b="1" dirty="0">
              <a:solidFill>
                <a:srgbClr val="000000"/>
              </a:solidFill>
            </a:endParaRPr>
          </a:p>
          <a:p>
            <a:pPr marL="0" lvl="0" indent="0" algn="l" rtl="0">
              <a:spcBef>
                <a:spcPts val="0"/>
              </a:spcBef>
              <a:spcAft>
                <a:spcPts val="1200"/>
              </a:spcAft>
              <a:buNone/>
            </a:pP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4"/>
        <p:cNvGrpSpPr/>
        <p:nvPr/>
      </p:nvGrpSpPr>
      <p:grpSpPr>
        <a:xfrm>
          <a:off x="0" y="0"/>
          <a:ext cx="0" cy="0"/>
          <a:chOff x="0" y="0"/>
          <a:chExt cx="0" cy="0"/>
        </a:xfrm>
      </p:grpSpPr>
      <p:sp>
        <p:nvSpPr>
          <p:cNvPr id="255" name="Google Shape;255;p4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256" name="Google Shape;256;p43"/>
          <p:cNvSpPr txBox="1">
            <a:spLocks noGrp="1"/>
          </p:cNvSpPr>
          <p:nvPr>
            <p:ph type="subTitle" idx="1"/>
          </p:nvPr>
        </p:nvSpPr>
        <p:spPr>
          <a:xfrm>
            <a:off x="231700" y="182875"/>
            <a:ext cx="8520600" cy="4607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sz="3000" dirty="0">
              <a:solidFill>
                <a:srgbClr val="000000"/>
              </a:solidFill>
              <a:highlight>
                <a:srgbClr val="FFD966"/>
              </a:highlight>
            </a:endParaRPr>
          </a:p>
          <a:p>
            <a:pPr marL="0" lvl="0" indent="0" algn="ctr" rtl="0">
              <a:spcBef>
                <a:spcPts val="0"/>
              </a:spcBef>
              <a:spcAft>
                <a:spcPts val="0"/>
              </a:spcAft>
              <a:buNone/>
            </a:pPr>
            <a:endParaRPr sz="3000" dirty="0">
              <a:solidFill>
                <a:srgbClr val="000000"/>
              </a:solidFill>
            </a:endParaRPr>
          </a:p>
          <a:p>
            <a:pPr marL="3200400" lvl="0" indent="0" algn="l" rtl="0">
              <a:spcBef>
                <a:spcPts val="0"/>
              </a:spcBef>
              <a:spcAft>
                <a:spcPts val="0"/>
              </a:spcAft>
              <a:buNone/>
            </a:pPr>
            <a:r>
              <a:rPr lang="en" sz="3000" b="1" dirty="0">
                <a:solidFill>
                  <a:srgbClr val="000000"/>
                </a:solidFill>
              </a:rPr>
              <a:t>RSVP!!</a:t>
            </a:r>
            <a:endParaRPr sz="3000" b="1" dirty="0">
              <a:solidFill>
                <a:srgbClr val="000000"/>
              </a:solidFill>
            </a:endParaRPr>
          </a:p>
          <a:p>
            <a:pPr marL="0" lvl="0" indent="0" algn="ctr" rtl="0">
              <a:spcBef>
                <a:spcPts val="0"/>
              </a:spcBef>
              <a:spcAft>
                <a:spcPts val="0"/>
              </a:spcAft>
              <a:buNone/>
            </a:pPr>
            <a:br>
              <a:rPr lang="en" sz="3000" dirty="0">
                <a:solidFill>
                  <a:srgbClr val="000000"/>
                </a:solidFill>
              </a:rPr>
            </a:br>
            <a:r>
              <a:rPr lang="en" sz="2400" dirty="0">
                <a:solidFill>
                  <a:srgbClr val="000000"/>
                </a:solidFill>
              </a:rPr>
              <a:t>Hnub Tim 11 LUB KAUM OB HLI Thaum 10:00 am-1:00 pm </a:t>
            </a:r>
            <a:endParaRPr sz="2400" dirty="0">
              <a:solidFill>
                <a:srgbClr val="000000"/>
              </a:solidFill>
            </a:endParaRPr>
          </a:p>
          <a:p>
            <a:pPr marL="0" lvl="0" indent="0" algn="ctr" rtl="0">
              <a:spcBef>
                <a:spcPts val="0"/>
              </a:spcBef>
              <a:spcAft>
                <a:spcPts val="0"/>
              </a:spcAft>
              <a:buNone/>
            </a:pPr>
            <a:r>
              <a:rPr lang="en" sz="2400" b="1" dirty="0">
                <a:solidFill>
                  <a:srgbClr val="000000"/>
                </a:solidFill>
              </a:rPr>
              <a:t>TEEB MEEM KEV SIB DHOS (ISSUES ASSEMBLY )</a:t>
            </a:r>
            <a:endParaRPr sz="2400" b="1" dirty="0">
              <a:solidFill>
                <a:srgbClr val="000000"/>
              </a:solidFill>
            </a:endParaRPr>
          </a:p>
          <a:p>
            <a:pPr marL="0" lvl="0" indent="0" algn="ctr" rtl="0">
              <a:spcBef>
                <a:spcPts val="0"/>
              </a:spcBef>
              <a:spcAft>
                <a:spcPts val="0"/>
              </a:spcAft>
              <a:buNone/>
            </a:pPr>
            <a:endParaRPr sz="3000" dirty="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dirty="0"/>
              <a:t>   </a:t>
            </a:r>
            <a:r>
              <a:rPr lang="en" sz="2400" b="1" dirty="0">
                <a:solidFill>
                  <a:schemeClr val="lt1"/>
                </a:solidFill>
              </a:rPr>
              <a:t>TXHEEJ TXHEEM (AGENDA)</a:t>
            </a:r>
            <a:endParaRPr sz="2400" dirty="0"/>
          </a:p>
        </p:txBody>
      </p:sp>
      <p:sp>
        <p:nvSpPr>
          <p:cNvPr id="81" name="Google Shape;81;p16"/>
          <p:cNvSpPr txBox="1">
            <a:spLocks noGrp="1"/>
          </p:cNvSpPr>
          <p:nvPr>
            <p:ph type="body" idx="1"/>
          </p:nvPr>
        </p:nvSpPr>
        <p:spPr>
          <a:xfrm>
            <a:off x="598500" y="1439825"/>
            <a:ext cx="8277300" cy="33702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Clr>
                <a:srgbClr val="000000"/>
              </a:buClr>
              <a:buSzPts val="2200"/>
              <a:buChar char="●"/>
            </a:pPr>
            <a:r>
              <a:rPr lang="en-US" b="1" dirty="0" err="1">
                <a:solidFill>
                  <a:srgbClr val="000000"/>
                </a:solidFill>
              </a:rPr>
              <a:t>Lub</a:t>
            </a:r>
            <a:r>
              <a:rPr lang="en" b="1" dirty="0">
                <a:solidFill>
                  <a:srgbClr val="000000"/>
                </a:solidFill>
              </a:rPr>
              <a:t> Zeem Muag thiab Lub Hom Phiaj</a:t>
            </a:r>
            <a:endParaRPr b="1" dirty="0">
              <a:solidFill>
                <a:srgbClr val="000000"/>
              </a:solidFill>
            </a:endParaRPr>
          </a:p>
          <a:p>
            <a:pPr marL="457200" lvl="0" indent="-368300" algn="l" rtl="0">
              <a:spcBef>
                <a:spcPts val="0"/>
              </a:spcBef>
              <a:spcAft>
                <a:spcPts val="0"/>
              </a:spcAft>
              <a:buClr>
                <a:srgbClr val="000000"/>
              </a:buClr>
              <a:buSzPts val="2200"/>
              <a:buChar char="●"/>
            </a:pPr>
            <a:r>
              <a:rPr lang="en" b="1" dirty="0">
                <a:solidFill>
                  <a:srgbClr val="000000"/>
                </a:solidFill>
              </a:rPr>
              <a:t>Txoj Cai Ntawm Pab Pawg/Cov Txiaj Tsig</a:t>
            </a:r>
            <a:endParaRPr b="1" dirty="0">
              <a:solidFill>
                <a:srgbClr val="000000"/>
              </a:solidFill>
            </a:endParaRPr>
          </a:p>
          <a:p>
            <a:pPr marL="457200" lvl="0" indent="-368300" algn="l" rtl="0">
              <a:spcBef>
                <a:spcPts val="0"/>
              </a:spcBef>
              <a:spcAft>
                <a:spcPts val="0"/>
              </a:spcAft>
              <a:buClr>
                <a:srgbClr val="000000"/>
              </a:buClr>
              <a:buSzPts val="2200"/>
              <a:buChar char="●"/>
            </a:pPr>
            <a:r>
              <a:rPr lang="en-US" b="1" dirty="0">
                <a:solidFill>
                  <a:srgbClr val="000000"/>
                </a:solidFill>
              </a:rPr>
              <a:t>Kev </a:t>
            </a:r>
            <a:r>
              <a:rPr lang="en-US" b="1" dirty="0" err="1">
                <a:solidFill>
                  <a:srgbClr val="000000"/>
                </a:solidFill>
              </a:rPr>
              <a:t>Ntsuam</a:t>
            </a:r>
            <a:r>
              <a:rPr lang="en-US" b="1" dirty="0">
                <a:solidFill>
                  <a:srgbClr val="000000"/>
                </a:solidFill>
              </a:rPr>
              <a:t> </a:t>
            </a:r>
            <a:r>
              <a:rPr lang="en-US" b="1" dirty="0" err="1">
                <a:solidFill>
                  <a:srgbClr val="000000"/>
                </a:solidFill>
              </a:rPr>
              <a:t>Xyuas</a:t>
            </a:r>
            <a:r>
              <a:rPr lang="en-US" b="1" dirty="0">
                <a:solidFill>
                  <a:srgbClr val="000000"/>
                </a:solidFill>
              </a:rPr>
              <a:t> </a:t>
            </a:r>
            <a:r>
              <a:rPr lang="en-US" b="1" dirty="0" err="1">
                <a:solidFill>
                  <a:srgbClr val="000000"/>
                </a:solidFill>
              </a:rPr>
              <a:t>Cov</a:t>
            </a:r>
            <a:r>
              <a:rPr lang="en-US" b="1" dirty="0">
                <a:solidFill>
                  <a:srgbClr val="000000"/>
                </a:solidFill>
              </a:rPr>
              <a:t> </a:t>
            </a:r>
            <a:r>
              <a:rPr lang="en-US" b="1" dirty="0" err="1">
                <a:solidFill>
                  <a:srgbClr val="000000"/>
                </a:solidFill>
              </a:rPr>
              <a:t>Teeb</a:t>
            </a:r>
            <a:r>
              <a:rPr lang="en-US" b="1" dirty="0">
                <a:solidFill>
                  <a:srgbClr val="000000"/>
                </a:solidFill>
              </a:rPr>
              <a:t> </a:t>
            </a:r>
            <a:r>
              <a:rPr lang="en-US" b="1" dirty="0" err="1">
                <a:solidFill>
                  <a:srgbClr val="000000"/>
                </a:solidFill>
              </a:rPr>
              <a:t>Meem</a:t>
            </a:r>
            <a:r>
              <a:rPr lang="en-US" b="1" dirty="0">
                <a:solidFill>
                  <a:srgbClr val="000000"/>
                </a:solidFill>
              </a:rPr>
              <a:t> </a:t>
            </a:r>
            <a:r>
              <a:rPr lang="en-US" b="1" dirty="0" err="1">
                <a:solidFill>
                  <a:srgbClr val="000000"/>
                </a:solidFill>
              </a:rPr>
              <a:t>Ntawm</a:t>
            </a:r>
            <a:r>
              <a:rPr lang="en-US" b="1" dirty="0">
                <a:solidFill>
                  <a:srgbClr val="000000"/>
                </a:solidFill>
              </a:rPr>
              <a:t> </a:t>
            </a:r>
            <a:r>
              <a:rPr lang="en-US" b="1" dirty="0" err="1">
                <a:solidFill>
                  <a:srgbClr val="000000"/>
                </a:solidFill>
              </a:rPr>
              <a:t>Txoj</a:t>
            </a:r>
            <a:r>
              <a:rPr lang="en-US" b="1" dirty="0">
                <a:solidFill>
                  <a:srgbClr val="000000"/>
                </a:solidFill>
              </a:rPr>
              <a:t> Cai Kev </a:t>
            </a:r>
            <a:r>
              <a:rPr lang="en-US" b="1" dirty="0" err="1">
                <a:solidFill>
                  <a:srgbClr val="000000"/>
                </a:solidFill>
              </a:rPr>
              <a:t>Kawm</a:t>
            </a:r>
            <a:r>
              <a:rPr lang="en-US" b="1" dirty="0">
                <a:solidFill>
                  <a:srgbClr val="000000"/>
                </a:solidFill>
              </a:rPr>
              <a:t> </a:t>
            </a:r>
            <a:r>
              <a:rPr lang="en" b="1" dirty="0">
                <a:solidFill>
                  <a:srgbClr val="000000"/>
                </a:solidFill>
              </a:rPr>
              <a:t>I</a:t>
            </a:r>
            <a:endParaRPr b="1" dirty="0">
              <a:solidFill>
                <a:srgbClr val="000000"/>
              </a:solidFill>
            </a:endParaRPr>
          </a:p>
          <a:p>
            <a:pPr marL="457200" lvl="0" indent="-368300" algn="l" rtl="0">
              <a:spcBef>
                <a:spcPts val="0"/>
              </a:spcBef>
              <a:spcAft>
                <a:spcPts val="0"/>
              </a:spcAft>
              <a:buClr>
                <a:srgbClr val="000000"/>
              </a:buClr>
              <a:buSzPts val="2200"/>
              <a:buChar char="●"/>
            </a:pPr>
            <a:r>
              <a:rPr lang="en" b="1" dirty="0">
                <a:solidFill>
                  <a:srgbClr val="000000"/>
                </a:solidFill>
              </a:rPr>
              <a:t>Ntsib Tus Nthuav Qhia</a:t>
            </a:r>
            <a:endParaRPr b="1" dirty="0">
              <a:solidFill>
                <a:srgbClr val="000000"/>
              </a:solidFill>
            </a:endParaRPr>
          </a:p>
          <a:p>
            <a:pPr marL="457200" lvl="0" indent="-368300" algn="l" rtl="0">
              <a:spcBef>
                <a:spcPts val="0"/>
              </a:spcBef>
              <a:spcAft>
                <a:spcPts val="0"/>
              </a:spcAft>
              <a:buClr>
                <a:srgbClr val="000000"/>
              </a:buClr>
              <a:buSzPts val="2200"/>
              <a:buChar char="●"/>
            </a:pPr>
            <a:r>
              <a:rPr lang="en-US" b="1" dirty="0" err="1">
                <a:solidFill>
                  <a:srgbClr val="000000"/>
                </a:solidFill>
              </a:rPr>
              <a:t>Cov</a:t>
            </a:r>
            <a:r>
              <a:rPr lang="en-US" b="1" dirty="0">
                <a:solidFill>
                  <a:srgbClr val="000000"/>
                </a:solidFill>
              </a:rPr>
              <a:t> </a:t>
            </a:r>
            <a:r>
              <a:rPr lang="en-US" b="1" dirty="0" err="1">
                <a:solidFill>
                  <a:srgbClr val="000000"/>
                </a:solidFill>
              </a:rPr>
              <a:t>Teeb</a:t>
            </a:r>
            <a:r>
              <a:rPr lang="en-US" b="1" dirty="0">
                <a:solidFill>
                  <a:srgbClr val="000000"/>
                </a:solidFill>
              </a:rPr>
              <a:t> </a:t>
            </a:r>
            <a:r>
              <a:rPr lang="en-US" b="1" dirty="0" err="1">
                <a:solidFill>
                  <a:srgbClr val="000000"/>
                </a:solidFill>
              </a:rPr>
              <a:t>Meem</a:t>
            </a:r>
            <a:r>
              <a:rPr lang="en-US" b="1" dirty="0">
                <a:solidFill>
                  <a:srgbClr val="000000"/>
                </a:solidFill>
              </a:rPr>
              <a:t> </a:t>
            </a:r>
            <a:r>
              <a:rPr lang="en-US" b="1" dirty="0" err="1">
                <a:solidFill>
                  <a:srgbClr val="000000"/>
                </a:solidFill>
              </a:rPr>
              <a:t>Ntawm</a:t>
            </a:r>
            <a:r>
              <a:rPr lang="en-US" b="1" dirty="0">
                <a:solidFill>
                  <a:srgbClr val="000000"/>
                </a:solidFill>
              </a:rPr>
              <a:t> </a:t>
            </a:r>
            <a:r>
              <a:rPr lang="en-US" b="1" dirty="0" err="1">
                <a:solidFill>
                  <a:srgbClr val="000000"/>
                </a:solidFill>
              </a:rPr>
              <a:t>Txoj</a:t>
            </a:r>
            <a:r>
              <a:rPr lang="en-US" b="1" dirty="0">
                <a:solidFill>
                  <a:srgbClr val="000000"/>
                </a:solidFill>
              </a:rPr>
              <a:t> Cai II</a:t>
            </a:r>
          </a:p>
          <a:p>
            <a:pPr marL="457200" lvl="0" indent="-368300" algn="l" rtl="0">
              <a:spcBef>
                <a:spcPts val="0"/>
              </a:spcBef>
              <a:spcAft>
                <a:spcPts val="0"/>
              </a:spcAft>
              <a:buClr>
                <a:srgbClr val="000000"/>
              </a:buClr>
              <a:buSzPts val="2200"/>
              <a:buChar char="●"/>
            </a:pPr>
            <a:r>
              <a:rPr lang="en-US" b="1" dirty="0" err="1">
                <a:solidFill>
                  <a:srgbClr val="000000"/>
                </a:solidFill>
              </a:rPr>
              <a:t>Cov</a:t>
            </a:r>
            <a:r>
              <a:rPr lang="en-US" b="1" dirty="0">
                <a:solidFill>
                  <a:srgbClr val="000000"/>
                </a:solidFill>
              </a:rPr>
              <a:t> </a:t>
            </a:r>
            <a:r>
              <a:rPr lang="en-US" b="1" dirty="0" err="1">
                <a:solidFill>
                  <a:srgbClr val="000000"/>
                </a:solidFill>
              </a:rPr>
              <a:t>Rooj</a:t>
            </a:r>
            <a:r>
              <a:rPr lang="en-US" b="1" dirty="0">
                <a:solidFill>
                  <a:srgbClr val="000000"/>
                </a:solidFill>
              </a:rPr>
              <a:t> Sib </a:t>
            </a:r>
            <a:r>
              <a:rPr lang="en-US" b="1" dirty="0" err="1">
                <a:solidFill>
                  <a:srgbClr val="000000"/>
                </a:solidFill>
              </a:rPr>
              <a:t>Tham</a:t>
            </a:r>
            <a:r>
              <a:rPr lang="en-US" b="1" dirty="0">
                <a:solidFill>
                  <a:srgbClr val="000000"/>
                </a:solidFill>
              </a:rPr>
              <a:t> Kev </a:t>
            </a:r>
            <a:r>
              <a:rPr lang="en-US" b="1" dirty="0" err="1">
                <a:solidFill>
                  <a:srgbClr val="000000"/>
                </a:solidFill>
              </a:rPr>
              <a:t>Tshawb</a:t>
            </a:r>
            <a:r>
              <a:rPr lang="en-US" b="1" dirty="0">
                <a:solidFill>
                  <a:srgbClr val="000000"/>
                </a:solidFill>
              </a:rPr>
              <a:t> </a:t>
            </a:r>
            <a:r>
              <a:rPr lang="en-US" b="1" dirty="0" err="1">
                <a:solidFill>
                  <a:srgbClr val="000000"/>
                </a:solidFill>
              </a:rPr>
              <a:t>Fawb</a:t>
            </a:r>
            <a:endParaRPr lang="en-US" b="1" dirty="0">
              <a:solidFill>
                <a:srgbClr val="000000"/>
              </a:solidFill>
            </a:endParaRPr>
          </a:p>
          <a:p>
            <a:pPr marL="457200" lvl="0" indent="-368300" algn="l" rtl="0">
              <a:spcBef>
                <a:spcPts val="0"/>
              </a:spcBef>
              <a:spcAft>
                <a:spcPts val="0"/>
              </a:spcAft>
              <a:buClr>
                <a:srgbClr val="000000"/>
              </a:buClr>
              <a:buSzPts val="2200"/>
              <a:buChar char="●"/>
            </a:pPr>
            <a:r>
              <a:rPr lang="en-US" b="1" dirty="0">
                <a:solidFill>
                  <a:srgbClr val="000000"/>
                </a:solidFill>
              </a:rPr>
              <a:t>Kev </a:t>
            </a:r>
            <a:r>
              <a:rPr lang="en-US" b="1" dirty="0" err="1">
                <a:solidFill>
                  <a:srgbClr val="000000"/>
                </a:solidFill>
              </a:rPr>
              <a:t>Tsim</a:t>
            </a:r>
            <a:r>
              <a:rPr lang="en-US" b="1" dirty="0">
                <a:solidFill>
                  <a:srgbClr val="000000"/>
                </a:solidFill>
              </a:rPr>
              <a:t> </a:t>
            </a:r>
            <a:r>
              <a:rPr lang="en-US" b="1" dirty="0" err="1">
                <a:solidFill>
                  <a:srgbClr val="000000"/>
                </a:solidFill>
              </a:rPr>
              <a:t>Cov</a:t>
            </a:r>
            <a:r>
              <a:rPr lang="en-US" b="1" dirty="0">
                <a:solidFill>
                  <a:srgbClr val="000000"/>
                </a:solidFill>
              </a:rPr>
              <a:t> </a:t>
            </a:r>
            <a:r>
              <a:rPr lang="en-US" b="1" dirty="0" err="1">
                <a:solidFill>
                  <a:srgbClr val="000000"/>
                </a:solidFill>
              </a:rPr>
              <a:t>Lus</a:t>
            </a:r>
            <a:r>
              <a:rPr lang="en-US" b="1" dirty="0">
                <a:solidFill>
                  <a:srgbClr val="000000"/>
                </a:solidFill>
              </a:rPr>
              <a:t> </a:t>
            </a:r>
            <a:r>
              <a:rPr lang="en-US" b="1" dirty="0" err="1">
                <a:solidFill>
                  <a:srgbClr val="000000"/>
                </a:solidFill>
              </a:rPr>
              <a:t>Nug</a:t>
            </a:r>
            <a:r>
              <a:rPr lang="en-US" b="1" dirty="0">
                <a:solidFill>
                  <a:srgbClr val="000000"/>
                </a:solidFill>
              </a:rPr>
              <a:t> </a:t>
            </a:r>
            <a:r>
              <a:rPr lang="en-US" b="1" dirty="0" err="1">
                <a:solidFill>
                  <a:srgbClr val="000000"/>
                </a:solidFill>
              </a:rPr>
              <a:t>Uas</a:t>
            </a:r>
            <a:r>
              <a:rPr lang="en-US" b="1" dirty="0">
                <a:solidFill>
                  <a:srgbClr val="000000"/>
                </a:solidFill>
              </a:rPr>
              <a:t> Zoo</a:t>
            </a:r>
          </a:p>
          <a:p>
            <a:pPr marL="457200" lvl="0" indent="-368300" algn="l" rtl="0">
              <a:spcBef>
                <a:spcPts val="0"/>
              </a:spcBef>
              <a:spcAft>
                <a:spcPts val="0"/>
              </a:spcAft>
              <a:buClr>
                <a:srgbClr val="000000"/>
              </a:buClr>
              <a:buSzPts val="2200"/>
              <a:buChar char="●"/>
            </a:pPr>
            <a:r>
              <a:rPr lang="en-US" b="1" dirty="0" err="1">
                <a:solidFill>
                  <a:srgbClr val="000000"/>
                </a:solidFill>
              </a:rPr>
              <a:t>Teeb</a:t>
            </a:r>
            <a:r>
              <a:rPr lang="en-US" b="1" dirty="0">
                <a:solidFill>
                  <a:srgbClr val="000000"/>
                </a:solidFill>
              </a:rPr>
              <a:t> </a:t>
            </a:r>
            <a:r>
              <a:rPr lang="en-US" b="1" dirty="0" err="1">
                <a:solidFill>
                  <a:srgbClr val="000000"/>
                </a:solidFill>
              </a:rPr>
              <a:t>Meem</a:t>
            </a:r>
            <a:r>
              <a:rPr lang="en-US" b="1" dirty="0">
                <a:solidFill>
                  <a:srgbClr val="000000"/>
                </a:solidFill>
              </a:rPr>
              <a:t> </a:t>
            </a:r>
            <a:r>
              <a:rPr lang="en-US" b="1" dirty="0" err="1">
                <a:solidFill>
                  <a:srgbClr val="000000"/>
                </a:solidFill>
              </a:rPr>
              <a:t>Ntawm</a:t>
            </a:r>
            <a:r>
              <a:rPr lang="en-US" b="1" dirty="0">
                <a:solidFill>
                  <a:srgbClr val="000000"/>
                </a:solidFill>
              </a:rPr>
              <a:t> Kev Sib </a:t>
            </a:r>
            <a:r>
              <a:rPr lang="en-US" b="1" dirty="0" err="1">
                <a:solidFill>
                  <a:srgbClr val="000000"/>
                </a:solidFill>
              </a:rPr>
              <a:t>Tham</a:t>
            </a:r>
            <a:endParaRPr lang="en-US" b="1" dirty="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311700" y="98650"/>
            <a:ext cx="8520600" cy="1367100"/>
          </a:xfrm>
          <a:prstGeom prst="rect">
            <a:avLst/>
          </a:prstGeom>
          <a:solidFill>
            <a:schemeClr val="dk1"/>
          </a:solidFill>
        </p:spPr>
        <p:txBody>
          <a:bodyPr spcFirstLastPara="1" wrap="square" lIns="91425" tIns="91425" rIns="91425" bIns="91425" anchor="t" anchorCtr="0">
            <a:normAutofit/>
          </a:bodyPr>
          <a:lstStyle/>
          <a:p>
            <a:pPr marL="0" lvl="0" indent="0" algn="l" rtl="0">
              <a:spcBef>
                <a:spcPts val="0"/>
              </a:spcBef>
              <a:spcAft>
                <a:spcPts val="0"/>
              </a:spcAft>
              <a:buNone/>
            </a:pPr>
            <a:endParaRPr b="1" dirty="0">
              <a:solidFill>
                <a:srgbClr val="000000"/>
              </a:solidFill>
            </a:endParaRPr>
          </a:p>
          <a:p>
            <a:pPr marL="0" lvl="0" indent="0" algn="l" rtl="0">
              <a:spcBef>
                <a:spcPts val="0"/>
              </a:spcBef>
              <a:spcAft>
                <a:spcPts val="0"/>
              </a:spcAft>
              <a:buNone/>
            </a:pPr>
            <a:r>
              <a:rPr lang="en" b="1" dirty="0">
                <a:solidFill>
                  <a:srgbClr val="000000"/>
                </a:solidFill>
              </a:rPr>
              <a:t>Cias peb rov ntsuam xyuas peb txoj cai...</a:t>
            </a:r>
            <a:endParaRPr b="1" dirty="0">
              <a:solidFill>
                <a:srgbClr val="000000"/>
              </a:solidFill>
            </a:endParaRPr>
          </a:p>
        </p:txBody>
      </p:sp>
      <p:sp>
        <p:nvSpPr>
          <p:cNvPr id="87" name="Google Shape;87;p17"/>
          <p:cNvSpPr txBox="1">
            <a:spLocks noGrp="1"/>
          </p:cNvSpPr>
          <p:nvPr>
            <p:ph type="body" idx="1"/>
          </p:nvPr>
        </p:nvSpPr>
        <p:spPr>
          <a:xfrm>
            <a:off x="479175" y="1245575"/>
            <a:ext cx="8520600" cy="3686700"/>
          </a:xfrm>
          <a:prstGeom prst="rect">
            <a:avLst/>
          </a:prstGeom>
          <a:solidFill>
            <a:schemeClr val="dk1"/>
          </a:solidFill>
        </p:spPr>
        <p:txBody>
          <a:bodyPr spcFirstLastPara="1" wrap="square" lIns="91425" tIns="91425" rIns="91425" bIns="91425" anchor="t" anchorCtr="0">
            <a:noAutofit/>
          </a:bodyPr>
          <a:lstStyle/>
          <a:p>
            <a:pPr marL="0" lvl="0" indent="0" algn="l" rtl="0">
              <a:spcBef>
                <a:spcPts val="0"/>
              </a:spcBef>
              <a:spcAft>
                <a:spcPts val="0"/>
              </a:spcAft>
              <a:buNone/>
            </a:pPr>
            <a:endParaRPr lang="en-US" sz="1700" b="1" dirty="0">
              <a:solidFill>
                <a:srgbClr val="000000"/>
              </a:solidFill>
              <a:latin typeface="Arial"/>
              <a:ea typeface="Arial"/>
              <a:cs typeface="Arial"/>
              <a:sym typeface="Arial"/>
            </a:endParaRPr>
          </a:p>
          <a:p>
            <a:pPr marL="457200" lvl="0" indent="0" algn="l" rtl="0">
              <a:spcBef>
                <a:spcPts val="0"/>
              </a:spcBef>
              <a:spcAft>
                <a:spcPts val="0"/>
              </a:spcAft>
              <a:buNone/>
            </a:pPr>
            <a:r>
              <a:rPr lang="en-US" sz="1700" b="1" dirty="0">
                <a:solidFill>
                  <a:srgbClr val="000000"/>
                </a:solidFill>
                <a:latin typeface="+mj-lt"/>
                <a:ea typeface="Arial"/>
                <a:cs typeface="Arial"/>
                <a:sym typeface="Arial"/>
              </a:rPr>
              <a:t>1. </a:t>
            </a:r>
            <a:r>
              <a:rPr lang="en-US" sz="1700" b="1" dirty="0" err="1">
                <a:solidFill>
                  <a:srgbClr val="000000"/>
                </a:solidFill>
                <a:latin typeface="+mj-lt"/>
                <a:ea typeface="Arial"/>
                <a:cs typeface="Arial"/>
                <a:sym typeface="Arial"/>
              </a:rPr>
              <a:t>Qhib</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siab</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rau</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cov</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tswv</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yim</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tshiab</a:t>
            </a:r>
            <a:endParaRPr lang="en-US" sz="1700" b="1" dirty="0">
              <a:solidFill>
                <a:srgbClr val="000000"/>
              </a:solidFill>
              <a:latin typeface="+mj-lt"/>
              <a:ea typeface="Arial"/>
              <a:cs typeface="Arial"/>
              <a:sym typeface="Arial"/>
            </a:endParaRPr>
          </a:p>
          <a:p>
            <a:pPr marL="457200" lvl="0" indent="0" algn="l" rtl="0">
              <a:spcBef>
                <a:spcPts val="0"/>
              </a:spcBef>
              <a:spcAft>
                <a:spcPts val="0"/>
              </a:spcAft>
              <a:buNone/>
            </a:pPr>
            <a:r>
              <a:rPr lang="en-US" sz="1700" b="1" dirty="0">
                <a:solidFill>
                  <a:srgbClr val="000000"/>
                </a:solidFill>
                <a:latin typeface="+mj-lt"/>
                <a:ea typeface="Arial"/>
                <a:cs typeface="Arial"/>
                <a:sym typeface="Arial"/>
              </a:rPr>
              <a:t>2. </a:t>
            </a:r>
            <a:r>
              <a:rPr lang="en-US" sz="1700" b="1" dirty="0" err="1">
                <a:solidFill>
                  <a:srgbClr val="000000"/>
                </a:solidFill>
                <a:latin typeface="+mj-lt"/>
              </a:rPr>
              <a:t>Mloog</a:t>
            </a:r>
            <a:r>
              <a:rPr lang="en-US" sz="1700" b="1" dirty="0">
                <a:solidFill>
                  <a:srgbClr val="000000"/>
                </a:solidFill>
                <a:latin typeface="+mj-lt"/>
              </a:rPr>
              <a:t> </a:t>
            </a:r>
            <a:r>
              <a:rPr lang="en-US" sz="1700" b="1" dirty="0" err="1">
                <a:solidFill>
                  <a:srgbClr val="000000"/>
                </a:solidFill>
                <a:latin typeface="+mj-lt"/>
              </a:rPr>
              <a:t>txhuas</a:t>
            </a:r>
            <a:r>
              <a:rPr lang="en-US" sz="1700" b="1" dirty="0">
                <a:solidFill>
                  <a:srgbClr val="000000"/>
                </a:solidFill>
                <a:latin typeface="+mj-lt"/>
              </a:rPr>
              <a:t> </a:t>
            </a:r>
            <a:r>
              <a:rPr lang="en-US" sz="1700" b="1" dirty="0" err="1">
                <a:solidFill>
                  <a:srgbClr val="000000"/>
                </a:solidFill>
                <a:latin typeface="+mj-lt"/>
              </a:rPr>
              <a:t>tus</a:t>
            </a:r>
            <a:r>
              <a:rPr lang="en-US" sz="1700" b="1" dirty="0">
                <a:solidFill>
                  <a:srgbClr val="000000"/>
                </a:solidFill>
                <a:latin typeface="+mj-lt"/>
              </a:rPr>
              <a:t> </a:t>
            </a:r>
            <a:r>
              <a:rPr lang="en-US" sz="1700" b="1" dirty="0" err="1">
                <a:solidFill>
                  <a:srgbClr val="000000"/>
                </a:solidFill>
                <a:latin typeface="+mj-lt"/>
              </a:rPr>
              <a:t>neeg</a:t>
            </a:r>
            <a:r>
              <a:rPr lang="en-US" sz="1700" b="1" dirty="0">
                <a:solidFill>
                  <a:srgbClr val="000000"/>
                </a:solidFill>
                <a:latin typeface="+mj-lt"/>
              </a:rPr>
              <a:t> </a:t>
            </a:r>
            <a:r>
              <a:rPr lang="en-US" sz="1700" b="1" dirty="0" err="1">
                <a:solidFill>
                  <a:srgbClr val="000000"/>
                </a:solidFill>
                <a:latin typeface="+mj-lt"/>
              </a:rPr>
              <a:t>hais</a:t>
            </a:r>
            <a:r>
              <a:rPr lang="en-US" sz="1700" b="1" dirty="0">
                <a:solidFill>
                  <a:srgbClr val="000000"/>
                </a:solidFill>
                <a:latin typeface="+mj-lt"/>
              </a:rPr>
              <a:t> </a:t>
            </a:r>
            <a:r>
              <a:rPr lang="en-US" sz="1700" b="1" dirty="0" err="1">
                <a:solidFill>
                  <a:srgbClr val="000000"/>
                </a:solidFill>
                <a:latin typeface="+mj-lt"/>
              </a:rPr>
              <a:t>lus</a:t>
            </a:r>
            <a:endParaRPr lang="en-US" sz="1700" b="1" dirty="0">
              <a:solidFill>
                <a:srgbClr val="000000"/>
              </a:solidFill>
              <a:latin typeface="+mj-lt"/>
              <a:ea typeface="Arial"/>
              <a:cs typeface="Arial"/>
              <a:sym typeface="Arial"/>
            </a:endParaRPr>
          </a:p>
          <a:p>
            <a:pPr marL="457200" lvl="0" indent="0" algn="l" rtl="0">
              <a:spcBef>
                <a:spcPts val="0"/>
              </a:spcBef>
              <a:spcAft>
                <a:spcPts val="0"/>
              </a:spcAft>
              <a:buNone/>
            </a:pPr>
            <a:r>
              <a:rPr lang="en-US" sz="1700" b="1" dirty="0">
                <a:solidFill>
                  <a:srgbClr val="000000"/>
                </a:solidFill>
                <a:latin typeface="+mj-lt"/>
                <a:ea typeface="Arial"/>
                <a:cs typeface="Arial"/>
                <a:sym typeface="Arial"/>
              </a:rPr>
              <a:t>3.</a:t>
            </a:r>
            <a:r>
              <a:rPr lang="en-US" sz="1700" b="1" dirty="0">
                <a:solidFill>
                  <a:srgbClr val="000000"/>
                </a:solidFill>
                <a:latin typeface="+mj-lt"/>
                <a:cs typeface="Times New Roman"/>
                <a:sym typeface="Times New Roman"/>
              </a:rPr>
              <a:t> </a:t>
            </a:r>
            <a:r>
              <a:rPr lang="en-US" sz="1700" b="1" dirty="0" err="1">
                <a:solidFill>
                  <a:srgbClr val="000000"/>
                </a:solidFill>
                <a:latin typeface="+mj-lt"/>
                <a:cs typeface="Times New Roman"/>
                <a:sym typeface="Times New Roman"/>
              </a:rPr>
              <a:t>Ua</a:t>
            </a:r>
            <a:r>
              <a:rPr lang="en-US" sz="1700" b="1" dirty="0">
                <a:solidFill>
                  <a:srgbClr val="000000"/>
                </a:solidFill>
                <a:latin typeface="+mj-lt"/>
                <a:cs typeface="Times New Roman"/>
                <a:sym typeface="Times New Roman"/>
              </a:rPr>
              <a:t> </a:t>
            </a:r>
            <a:r>
              <a:rPr lang="en-US" sz="1700" b="1" dirty="0" err="1">
                <a:solidFill>
                  <a:srgbClr val="000000"/>
                </a:solidFill>
                <a:latin typeface="+mj-lt"/>
                <a:cs typeface="Times New Roman"/>
                <a:sym typeface="Times New Roman"/>
              </a:rPr>
              <a:t>lub</a:t>
            </a:r>
            <a:r>
              <a:rPr lang="en-US" sz="1700" b="1" dirty="0">
                <a:solidFill>
                  <a:srgbClr val="000000"/>
                </a:solidFill>
                <a:latin typeface="+mj-lt"/>
                <a:cs typeface="Times New Roman"/>
                <a:sym typeface="Times New Roman"/>
              </a:rPr>
              <a:t> </a:t>
            </a:r>
            <a:r>
              <a:rPr lang="en-US" sz="1700" b="1" dirty="0" err="1">
                <a:solidFill>
                  <a:srgbClr val="000000"/>
                </a:solidFill>
                <a:latin typeface="+mj-lt"/>
                <a:cs typeface="Times New Roman"/>
                <a:sym typeface="Times New Roman"/>
              </a:rPr>
              <a:t>sij</a:t>
            </a:r>
            <a:r>
              <a:rPr lang="en-US" sz="1700" b="1" dirty="0">
                <a:solidFill>
                  <a:srgbClr val="000000"/>
                </a:solidFill>
                <a:latin typeface="+mj-lt"/>
                <a:cs typeface="Times New Roman"/>
                <a:sym typeface="Times New Roman"/>
              </a:rPr>
              <a:t> </a:t>
            </a:r>
            <a:r>
              <a:rPr lang="en-US" sz="1700" b="1" dirty="0" err="1">
                <a:solidFill>
                  <a:srgbClr val="000000"/>
                </a:solidFill>
                <a:latin typeface="+mj-lt"/>
                <a:cs typeface="Times New Roman"/>
                <a:sym typeface="Times New Roman"/>
              </a:rPr>
              <a:t>hawm</a:t>
            </a:r>
            <a:r>
              <a:rPr lang="en-US" sz="1700" b="1" dirty="0">
                <a:solidFill>
                  <a:srgbClr val="000000"/>
                </a:solidFill>
                <a:latin typeface="+mj-lt"/>
                <a:cs typeface="Times New Roman"/>
                <a:sym typeface="Times New Roman"/>
              </a:rPr>
              <a:t> sib </a:t>
            </a:r>
            <a:r>
              <a:rPr lang="en-US" sz="1700" b="1" dirty="0" err="1">
                <a:solidFill>
                  <a:srgbClr val="000000"/>
                </a:solidFill>
                <a:latin typeface="+mj-lt"/>
                <a:cs typeface="Times New Roman"/>
                <a:sym typeface="Times New Roman"/>
              </a:rPr>
              <a:t>npaug</a:t>
            </a:r>
            <a:r>
              <a:rPr lang="en-US" sz="1700" b="1" dirty="0">
                <a:solidFill>
                  <a:srgbClr val="000000"/>
                </a:solidFill>
                <a:latin typeface="+mj-lt"/>
                <a:cs typeface="Times New Roman"/>
                <a:sym typeface="Times New Roman"/>
              </a:rPr>
              <a:t> zo </a:t>
            </a:r>
            <a:r>
              <a:rPr lang="en-US" sz="1700" b="1" dirty="0" err="1">
                <a:solidFill>
                  <a:srgbClr val="000000"/>
                </a:solidFill>
                <a:latin typeface="+mj-lt"/>
                <a:cs typeface="Times New Roman"/>
                <a:sym typeface="Times New Roman"/>
              </a:rPr>
              <a:t>rau</a:t>
            </a:r>
            <a:r>
              <a:rPr lang="en-US" sz="1700" b="1" dirty="0">
                <a:solidFill>
                  <a:srgbClr val="000000"/>
                </a:solidFill>
                <a:latin typeface="+mj-lt"/>
                <a:cs typeface="Times New Roman"/>
                <a:sym typeface="Times New Roman"/>
              </a:rPr>
              <a:t> </a:t>
            </a:r>
            <a:r>
              <a:rPr lang="en-US" sz="1700" b="1" dirty="0" err="1">
                <a:solidFill>
                  <a:srgbClr val="000000"/>
                </a:solidFill>
                <a:latin typeface="+mj-lt"/>
                <a:cs typeface="Times New Roman"/>
                <a:sym typeface="Times New Roman"/>
              </a:rPr>
              <a:t>txhuas</a:t>
            </a:r>
            <a:r>
              <a:rPr lang="en-US" sz="1700" b="1" dirty="0">
                <a:solidFill>
                  <a:srgbClr val="000000"/>
                </a:solidFill>
                <a:latin typeface="+mj-lt"/>
                <a:cs typeface="Times New Roman"/>
                <a:sym typeface="Times New Roman"/>
              </a:rPr>
              <a:t> </a:t>
            </a:r>
            <a:r>
              <a:rPr lang="en-US" sz="1700" b="1" dirty="0" err="1">
                <a:solidFill>
                  <a:srgbClr val="000000"/>
                </a:solidFill>
                <a:latin typeface="+mj-lt"/>
                <a:cs typeface="Times New Roman"/>
                <a:sym typeface="Times New Roman"/>
              </a:rPr>
              <a:t>tus</a:t>
            </a:r>
            <a:r>
              <a:rPr lang="en-US" sz="1700" b="1" dirty="0">
                <a:solidFill>
                  <a:srgbClr val="000000"/>
                </a:solidFill>
                <a:latin typeface="+mj-lt"/>
                <a:cs typeface="Times New Roman"/>
                <a:sym typeface="Times New Roman"/>
              </a:rPr>
              <a:t> </a:t>
            </a:r>
            <a:r>
              <a:rPr lang="en-US" sz="1700" b="1" dirty="0" err="1">
                <a:solidFill>
                  <a:srgbClr val="000000"/>
                </a:solidFill>
                <a:latin typeface="+mj-lt"/>
                <a:cs typeface="Times New Roman"/>
                <a:sym typeface="Times New Roman"/>
              </a:rPr>
              <a:t>uas</a:t>
            </a:r>
            <a:r>
              <a:rPr lang="en-US" sz="1700" b="1" dirty="0">
                <a:solidFill>
                  <a:srgbClr val="000000"/>
                </a:solidFill>
                <a:latin typeface="+mj-lt"/>
                <a:cs typeface="Times New Roman"/>
                <a:sym typeface="Times New Roman"/>
              </a:rPr>
              <a:t> los sib </a:t>
            </a:r>
            <a:r>
              <a:rPr lang="en-US" sz="1700" b="1" dirty="0" err="1">
                <a:solidFill>
                  <a:srgbClr val="000000"/>
                </a:solidFill>
                <a:latin typeface="+mj-lt"/>
                <a:cs typeface="Times New Roman"/>
                <a:sym typeface="Times New Roman"/>
              </a:rPr>
              <a:t>qhia</a:t>
            </a:r>
            <a:endParaRPr lang="en-US" sz="1700" b="1" dirty="0">
              <a:solidFill>
                <a:srgbClr val="000000"/>
              </a:solidFill>
              <a:latin typeface="+mj-lt"/>
              <a:ea typeface="Arial"/>
              <a:cs typeface="Arial"/>
              <a:sym typeface="Arial"/>
            </a:endParaRPr>
          </a:p>
          <a:p>
            <a:pPr marL="457200" lvl="0" indent="0" algn="l" rtl="0">
              <a:spcBef>
                <a:spcPts val="0"/>
              </a:spcBef>
              <a:spcAft>
                <a:spcPts val="0"/>
              </a:spcAft>
              <a:buNone/>
            </a:pPr>
            <a:r>
              <a:rPr lang="en-US" sz="1700" b="1" dirty="0">
                <a:solidFill>
                  <a:srgbClr val="000000"/>
                </a:solidFill>
                <a:latin typeface="+mj-lt"/>
                <a:ea typeface="Arial"/>
                <a:cs typeface="Arial"/>
                <a:sym typeface="Arial"/>
              </a:rPr>
              <a:t>4. </a:t>
            </a:r>
            <a:r>
              <a:rPr lang="en" sz="1700" b="1" dirty="0">
                <a:solidFill>
                  <a:srgbClr val="000000"/>
                </a:solidFill>
              </a:rPr>
              <a:t>Hauv lub rooj sib tham ntawm tus neeg: Thov khaws koj lub xov tooj kom ntsiag to, thiab yog tias koj xav teb xov tooj, thov zam txim ntawm koj tus kheej hauv chav</a:t>
            </a:r>
            <a:r>
              <a:rPr lang="en-US" sz="1700" b="1" dirty="0">
                <a:solidFill>
                  <a:srgbClr val="000000"/>
                </a:solidFill>
                <a:latin typeface="+mj-lt"/>
                <a:ea typeface="Arial"/>
                <a:cs typeface="Arial"/>
                <a:sym typeface="Arial"/>
              </a:rPr>
              <a:t>.</a:t>
            </a:r>
          </a:p>
          <a:p>
            <a:pPr marL="457200" lvl="0" indent="0" algn="l" rtl="0">
              <a:spcBef>
                <a:spcPts val="0"/>
              </a:spcBef>
              <a:spcAft>
                <a:spcPts val="0"/>
              </a:spcAft>
              <a:buNone/>
            </a:pPr>
            <a:r>
              <a:rPr lang="en-US" sz="1700" b="1" dirty="0">
                <a:solidFill>
                  <a:srgbClr val="000000"/>
                </a:solidFill>
                <a:latin typeface="+mj-lt"/>
                <a:ea typeface="Arial"/>
                <a:cs typeface="Arial"/>
                <a:sym typeface="Arial"/>
              </a:rPr>
              <a:t>5. </a:t>
            </a:r>
            <a:r>
              <a:rPr lang="en-US" sz="1700" b="1" dirty="0" err="1">
                <a:solidFill>
                  <a:srgbClr val="000000"/>
                </a:solidFill>
                <a:latin typeface="+mj-lt"/>
                <a:ea typeface="Arial"/>
                <a:cs typeface="Arial"/>
                <a:sym typeface="Arial"/>
              </a:rPr>
              <a:t>Thaum</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lub</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rooj</a:t>
            </a:r>
            <a:r>
              <a:rPr lang="en-US" sz="1700" b="1" dirty="0">
                <a:solidFill>
                  <a:srgbClr val="000000"/>
                </a:solidFill>
                <a:latin typeface="+mj-lt"/>
                <a:ea typeface="Arial"/>
                <a:cs typeface="Arial"/>
                <a:sym typeface="Arial"/>
              </a:rPr>
              <a:t> sib </a:t>
            </a:r>
            <a:r>
              <a:rPr lang="en-US" sz="1700" b="1" dirty="0" err="1">
                <a:solidFill>
                  <a:srgbClr val="000000"/>
                </a:solidFill>
                <a:latin typeface="+mj-lt"/>
                <a:ea typeface="Arial"/>
                <a:cs typeface="Arial"/>
                <a:sym typeface="Arial"/>
              </a:rPr>
              <a:t>tham</a:t>
            </a:r>
            <a:r>
              <a:rPr lang="en-US" sz="1700" b="1" dirty="0">
                <a:solidFill>
                  <a:srgbClr val="000000"/>
                </a:solidFill>
                <a:latin typeface="+mj-lt"/>
                <a:ea typeface="Arial"/>
                <a:cs typeface="Arial"/>
                <a:sym typeface="Arial"/>
              </a:rPr>
              <a:t> virtual </a:t>
            </a:r>
            <a:r>
              <a:rPr lang="en-US" sz="1700" b="1" dirty="0" err="1">
                <a:solidFill>
                  <a:srgbClr val="000000"/>
                </a:solidFill>
                <a:latin typeface="+mj-lt"/>
                <a:ea typeface="Arial"/>
                <a:cs typeface="Arial"/>
                <a:sym typeface="Arial"/>
              </a:rPr>
              <a:t>peb</a:t>
            </a:r>
            <a:r>
              <a:rPr lang="en-US" sz="1700" b="1" dirty="0">
                <a:solidFill>
                  <a:srgbClr val="000000"/>
                </a:solidFill>
                <a:latin typeface="+mj-lt"/>
                <a:ea typeface="Arial"/>
                <a:cs typeface="Arial"/>
                <a:sym typeface="Arial"/>
              </a:rPr>
              <a:t> </a:t>
            </a:r>
            <a:r>
              <a:rPr lang="en-US" sz="1700" b="1" dirty="0" err="1">
                <a:solidFill>
                  <a:srgbClr val="000000"/>
                </a:solidFill>
                <a:latin typeface="+mj-lt"/>
              </a:rPr>
              <a:t>xav</a:t>
            </a:r>
            <a:r>
              <a:rPr lang="en-US" sz="1700" b="1" dirty="0">
                <a:solidFill>
                  <a:srgbClr val="000000"/>
                </a:solidFill>
                <a:latin typeface="+mj-lt"/>
              </a:rPr>
              <a:t> </a:t>
            </a:r>
            <a:r>
              <a:rPr lang="en-US" sz="1700" b="1" dirty="0" err="1">
                <a:solidFill>
                  <a:srgbClr val="000000"/>
                </a:solidFill>
                <a:latin typeface="+mj-lt"/>
              </a:rPr>
              <a:t>kom</a:t>
            </a:r>
            <a:r>
              <a:rPr lang="en-US" sz="1700" b="1" dirty="0">
                <a:solidFill>
                  <a:srgbClr val="000000"/>
                </a:solidFill>
                <a:latin typeface="+mj-lt"/>
              </a:rPr>
              <a:t> </a:t>
            </a:r>
            <a:r>
              <a:rPr lang="en-US" sz="1700" b="1" dirty="0" err="1">
                <a:solidFill>
                  <a:srgbClr val="000000"/>
                </a:solidFill>
                <a:latin typeface="+mj-lt"/>
              </a:rPr>
              <a:t>koj</a:t>
            </a:r>
            <a:r>
              <a:rPr lang="en-US" sz="1700" b="1" dirty="0">
                <a:solidFill>
                  <a:srgbClr val="000000"/>
                </a:solidFill>
                <a:latin typeface="+mj-lt"/>
              </a:rPr>
              <a:t> </a:t>
            </a:r>
            <a:r>
              <a:rPr lang="en-US" sz="1700" b="1" dirty="0" err="1">
                <a:solidFill>
                  <a:srgbClr val="000000"/>
                </a:solidFill>
                <a:latin typeface="+mj-lt"/>
              </a:rPr>
              <a:t>muab</a:t>
            </a:r>
            <a:r>
              <a:rPr lang="en-US" sz="1700" b="1" dirty="0">
                <a:solidFill>
                  <a:srgbClr val="000000"/>
                </a:solidFill>
                <a:latin typeface="+mj-lt"/>
              </a:rPr>
              <a:t> </a:t>
            </a:r>
            <a:r>
              <a:rPr lang="en-US" sz="1700" b="1" dirty="0" err="1">
                <a:solidFill>
                  <a:srgbClr val="000000"/>
                </a:solidFill>
                <a:latin typeface="+mj-lt"/>
              </a:rPr>
              <a:t>lub</a:t>
            </a:r>
            <a:r>
              <a:rPr lang="en-US" sz="1700" b="1" dirty="0">
                <a:solidFill>
                  <a:srgbClr val="000000"/>
                </a:solidFill>
                <a:latin typeface="+mj-lt"/>
              </a:rPr>
              <a:t> </a:t>
            </a:r>
            <a:r>
              <a:rPr lang="en-US" sz="1700" b="1" dirty="0" err="1">
                <a:solidFill>
                  <a:srgbClr val="000000"/>
                </a:solidFill>
                <a:latin typeface="+mj-lt"/>
              </a:rPr>
              <a:t>koob</a:t>
            </a:r>
            <a:r>
              <a:rPr lang="en-US" sz="1700" b="1" dirty="0">
                <a:solidFill>
                  <a:srgbClr val="000000"/>
                </a:solidFill>
                <a:latin typeface="+mj-lt"/>
              </a:rPr>
              <a:t> </a:t>
            </a:r>
            <a:r>
              <a:rPr lang="en-US" sz="1700" b="1" dirty="0" err="1">
                <a:solidFill>
                  <a:srgbClr val="000000"/>
                </a:solidFill>
                <a:latin typeface="+mj-lt"/>
              </a:rPr>
              <a:t>yees</a:t>
            </a:r>
            <a:r>
              <a:rPr lang="en-US" sz="1700" b="1" dirty="0">
                <a:solidFill>
                  <a:srgbClr val="000000"/>
                </a:solidFill>
                <a:latin typeface="+mj-lt"/>
              </a:rPr>
              <a:t> </a:t>
            </a:r>
            <a:r>
              <a:rPr lang="en-US" sz="1700" b="1" dirty="0" err="1">
                <a:solidFill>
                  <a:srgbClr val="000000"/>
                </a:solidFill>
                <a:latin typeface="+mj-lt"/>
              </a:rPr>
              <a:t>duab</a:t>
            </a:r>
            <a:r>
              <a:rPr lang="en-US" sz="1700" b="1" dirty="0">
                <a:solidFill>
                  <a:srgbClr val="000000"/>
                </a:solidFill>
                <a:latin typeface="+mj-lt"/>
              </a:rPr>
              <a:t> </a:t>
            </a:r>
            <a:r>
              <a:rPr lang="en-US" sz="1700" b="1" dirty="0" err="1">
                <a:solidFill>
                  <a:srgbClr val="000000"/>
                </a:solidFill>
                <a:latin typeface="+mj-lt"/>
              </a:rPr>
              <a:t>txhawm</a:t>
            </a:r>
            <a:r>
              <a:rPr lang="en-US" sz="1700" b="1" dirty="0">
                <a:solidFill>
                  <a:srgbClr val="000000"/>
                </a:solidFill>
                <a:latin typeface="+mj-lt"/>
              </a:rPr>
              <a:t> </a:t>
            </a:r>
            <a:r>
              <a:rPr lang="en-US" sz="1700" b="1" dirty="0" err="1">
                <a:solidFill>
                  <a:srgbClr val="000000"/>
                </a:solidFill>
                <a:latin typeface="+mj-lt"/>
              </a:rPr>
              <a:t>rau</a:t>
            </a:r>
            <a:r>
              <a:rPr lang="en-US" sz="1700" b="1" dirty="0">
                <a:solidFill>
                  <a:srgbClr val="000000"/>
                </a:solidFill>
                <a:latin typeface="+mj-lt"/>
              </a:rPr>
              <a:t> </a:t>
            </a:r>
            <a:r>
              <a:rPr lang="en-US" sz="1700" b="1" dirty="0" err="1">
                <a:solidFill>
                  <a:srgbClr val="000000"/>
                </a:solidFill>
                <a:latin typeface="+mj-lt"/>
              </a:rPr>
              <a:t>koj</a:t>
            </a:r>
            <a:r>
              <a:rPr lang="en-US" sz="1700" b="1" dirty="0">
                <a:solidFill>
                  <a:srgbClr val="000000"/>
                </a:solidFill>
                <a:latin typeface="+mj-lt"/>
              </a:rPr>
              <a:t> </a:t>
            </a:r>
            <a:r>
              <a:rPr lang="en-US" sz="1700" b="1" dirty="0" err="1">
                <a:solidFill>
                  <a:srgbClr val="000000"/>
                </a:solidFill>
                <a:latin typeface="+mj-lt"/>
              </a:rPr>
              <a:t>muaj</a:t>
            </a:r>
            <a:r>
              <a:rPr lang="en-US" sz="1700" b="1" dirty="0">
                <a:solidFill>
                  <a:srgbClr val="000000"/>
                </a:solidFill>
                <a:latin typeface="+mj-lt"/>
              </a:rPr>
              <a:t> </a:t>
            </a:r>
            <a:r>
              <a:rPr lang="en-US" sz="1700" b="1" dirty="0" err="1">
                <a:solidFill>
                  <a:srgbClr val="000000"/>
                </a:solidFill>
                <a:latin typeface="+mj-lt"/>
              </a:rPr>
              <a:t>kev</a:t>
            </a:r>
            <a:r>
              <a:rPr lang="en-US" sz="1700" b="1" dirty="0">
                <a:solidFill>
                  <a:srgbClr val="000000"/>
                </a:solidFill>
                <a:latin typeface="+mj-lt"/>
              </a:rPr>
              <a:t> </a:t>
            </a:r>
            <a:r>
              <a:rPr lang="en-US" sz="1700" b="1" dirty="0" err="1">
                <a:solidFill>
                  <a:srgbClr val="000000"/>
                </a:solidFill>
                <a:latin typeface="+mj-lt"/>
              </a:rPr>
              <a:t>koom</a:t>
            </a:r>
            <a:r>
              <a:rPr lang="en-US" sz="1700" b="1" dirty="0">
                <a:solidFill>
                  <a:srgbClr val="000000"/>
                </a:solidFill>
                <a:latin typeface="+mj-lt"/>
              </a:rPr>
              <a:t> </a:t>
            </a:r>
            <a:r>
              <a:rPr lang="en-US" sz="1700" b="1" dirty="0" err="1">
                <a:solidFill>
                  <a:srgbClr val="000000"/>
                </a:solidFill>
                <a:latin typeface="+mj-lt"/>
              </a:rPr>
              <a:t>nrog</a:t>
            </a:r>
            <a:r>
              <a:rPr lang="en-US" sz="1700" b="1" dirty="0">
                <a:solidFill>
                  <a:srgbClr val="000000"/>
                </a:solidFill>
                <a:latin typeface="+mj-lt"/>
              </a:rPr>
              <a:t> tag </a:t>
            </a:r>
            <a:r>
              <a:rPr lang="en-US" sz="1700" b="1" dirty="0" err="1">
                <a:solidFill>
                  <a:srgbClr val="000000"/>
                </a:solidFill>
                <a:latin typeface="+mj-lt"/>
              </a:rPr>
              <a:t>nrho</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khaws</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koj</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lub</a:t>
            </a:r>
            <a:r>
              <a:rPr lang="en-US" sz="1700" b="1" dirty="0">
                <a:solidFill>
                  <a:srgbClr val="000000"/>
                </a:solidFill>
                <a:latin typeface="+mj-lt"/>
                <a:ea typeface="Arial"/>
                <a:cs typeface="Arial"/>
                <a:sym typeface="Arial"/>
              </a:rPr>
              <a:t> </a:t>
            </a:r>
            <a:r>
              <a:rPr lang="en-US" sz="1700" b="1" dirty="0" err="1">
                <a:solidFill>
                  <a:srgbClr val="000000"/>
                </a:solidFill>
                <a:latin typeface="+mj-lt"/>
                <a:ea typeface="Arial"/>
                <a:cs typeface="Arial"/>
                <a:sym typeface="Arial"/>
              </a:rPr>
              <a:t>suab</a:t>
            </a:r>
            <a:endParaRPr lang="en-US" sz="1700" b="1" dirty="0">
              <a:solidFill>
                <a:srgbClr val="000000"/>
              </a:solidFill>
              <a:latin typeface="+mj-lt"/>
              <a:ea typeface="Arial"/>
              <a:cs typeface="Arial"/>
              <a:sym typeface="Arial"/>
            </a:endParaRPr>
          </a:p>
          <a:p>
            <a:pPr marL="457200" lvl="0" indent="0" algn="l" rtl="0">
              <a:spcBef>
                <a:spcPts val="0"/>
              </a:spcBef>
              <a:spcAft>
                <a:spcPts val="0"/>
              </a:spcAft>
              <a:buNone/>
            </a:pPr>
            <a:r>
              <a:rPr lang="en-US" sz="1700" b="1" dirty="0">
                <a:solidFill>
                  <a:srgbClr val="000000"/>
                </a:solidFill>
                <a:latin typeface="+mj-lt"/>
                <a:ea typeface="Arial"/>
                <a:cs typeface="Arial"/>
                <a:sym typeface="Arial"/>
              </a:rPr>
              <a:t>6. </a:t>
            </a:r>
            <a:r>
              <a:rPr lang="en-US" sz="1700" b="1" dirty="0" err="1">
                <a:solidFill>
                  <a:srgbClr val="000000"/>
                </a:solidFill>
                <a:latin typeface="+mj-lt"/>
              </a:rPr>
              <a:t>Ua</a:t>
            </a:r>
            <a:r>
              <a:rPr lang="en-US" sz="1700" b="1" dirty="0">
                <a:solidFill>
                  <a:srgbClr val="000000"/>
                </a:solidFill>
                <a:latin typeface="+mj-lt"/>
              </a:rPr>
              <a:t> zoo </a:t>
            </a:r>
            <a:r>
              <a:rPr lang="en-US" sz="1700" b="1" dirty="0" err="1">
                <a:solidFill>
                  <a:srgbClr val="000000"/>
                </a:solidFill>
                <a:latin typeface="+mj-lt"/>
              </a:rPr>
              <a:t>rau</a:t>
            </a:r>
            <a:r>
              <a:rPr lang="en-US" sz="1700" b="1" dirty="0">
                <a:solidFill>
                  <a:srgbClr val="000000"/>
                </a:solidFill>
                <a:latin typeface="+mj-lt"/>
              </a:rPr>
              <a:t> </a:t>
            </a:r>
            <a:r>
              <a:rPr lang="en-US" sz="1700" b="1" dirty="0" err="1">
                <a:solidFill>
                  <a:srgbClr val="000000"/>
                </a:solidFill>
                <a:latin typeface="+mj-lt"/>
              </a:rPr>
              <a:t>lwm</a:t>
            </a:r>
            <a:r>
              <a:rPr lang="en-US" sz="1700" b="1" dirty="0">
                <a:solidFill>
                  <a:srgbClr val="000000"/>
                </a:solidFill>
                <a:latin typeface="+mj-lt"/>
              </a:rPr>
              <a:t> </a:t>
            </a:r>
            <a:r>
              <a:rPr lang="en-US" sz="1700" b="1" dirty="0" err="1">
                <a:solidFill>
                  <a:srgbClr val="000000"/>
                </a:solidFill>
                <a:latin typeface="+mj-lt"/>
              </a:rPr>
              <a:t>tus</a:t>
            </a:r>
            <a:r>
              <a:rPr lang="en-US" sz="1700" b="1" dirty="0">
                <a:solidFill>
                  <a:srgbClr val="000000"/>
                </a:solidFill>
                <a:latin typeface="+mj-lt"/>
              </a:rPr>
              <a:t> </a:t>
            </a:r>
            <a:r>
              <a:rPr lang="en-US" sz="1700" b="1" dirty="0" err="1">
                <a:solidFill>
                  <a:srgbClr val="000000"/>
                </a:solidFill>
                <a:latin typeface="+mj-lt"/>
              </a:rPr>
              <a:t>raws</a:t>
            </a:r>
            <a:r>
              <a:rPr lang="en-US" sz="1700" b="1" dirty="0">
                <a:solidFill>
                  <a:srgbClr val="000000"/>
                </a:solidFill>
                <a:latin typeface="+mj-lt"/>
              </a:rPr>
              <a:t> li </a:t>
            </a:r>
            <a:r>
              <a:rPr lang="en-US" sz="1700" b="1" dirty="0" err="1">
                <a:solidFill>
                  <a:srgbClr val="000000"/>
                </a:solidFill>
                <a:latin typeface="+mj-lt"/>
              </a:rPr>
              <a:t>koj</a:t>
            </a:r>
            <a:r>
              <a:rPr lang="en-US" sz="1700" b="1" dirty="0">
                <a:solidFill>
                  <a:srgbClr val="000000"/>
                </a:solidFill>
                <a:latin typeface="+mj-lt"/>
              </a:rPr>
              <a:t> </a:t>
            </a:r>
            <a:r>
              <a:rPr lang="en-US" sz="1700" b="1" dirty="0" err="1">
                <a:solidFill>
                  <a:srgbClr val="000000"/>
                </a:solidFill>
                <a:latin typeface="+mj-lt"/>
              </a:rPr>
              <a:t>kev</a:t>
            </a:r>
            <a:r>
              <a:rPr lang="en-US" sz="1700" b="1" dirty="0">
                <a:solidFill>
                  <a:srgbClr val="000000"/>
                </a:solidFill>
                <a:latin typeface="+mj-lt"/>
              </a:rPr>
              <a:t> </a:t>
            </a:r>
            <a:r>
              <a:rPr lang="en-US" sz="1700" b="1" dirty="0" err="1">
                <a:solidFill>
                  <a:srgbClr val="000000"/>
                </a:solidFill>
                <a:latin typeface="+mj-lt"/>
              </a:rPr>
              <a:t>xav</a:t>
            </a:r>
            <a:r>
              <a:rPr lang="en-US" sz="1700" b="1" dirty="0">
                <a:solidFill>
                  <a:srgbClr val="000000"/>
                </a:solidFill>
                <a:latin typeface="+mj-lt"/>
              </a:rPr>
              <a:t> </a:t>
            </a:r>
            <a:r>
              <a:rPr lang="en-US" sz="1700" b="1" dirty="0" err="1">
                <a:solidFill>
                  <a:srgbClr val="000000"/>
                </a:solidFill>
                <a:latin typeface="+mj-lt"/>
              </a:rPr>
              <a:t>kom</a:t>
            </a:r>
            <a:r>
              <a:rPr lang="en-US" sz="1700" b="1" dirty="0">
                <a:solidFill>
                  <a:srgbClr val="000000"/>
                </a:solidFill>
                <a:latin typeface="+mj-lt"/>
              </a:rPr>
              <a:t> </a:t>
            </a:r>
            <a:r>
              <a:rPr lang="en-US" sz="1700" b="1" dirty="0" err="1">
                <a:solidFill>
                  <a:srgbClr val="000000"/>
                </a:solidFill>
                <a:latin typeface="+mj-lt"/>
              </a:rPr>
              <a:t>raug</a:t>
            </a:r>
            <a:r>
              <a:rPr lang="en-US" sz="1700" b="1" dirty="0">
                <a:solidFill>
                  <a:srgbClr val="000000"/>
                </a:solidFill>
                <a:latin typeface="+mj-lt"/>
              </a:rPr>
              <a:t> </a:t>
            </a:r>
            <a:r>
              <a:rPr lang="en-US" sz="1700" b="1" dirty="0" err="1">
                <a:solidFill>
                  <a:srgbClr val="000000"/>
                </a:solidFill>
                <a:latin typeface="+mj-lt"/>
              </a:rPr>
              <a:t>kho</a:t>
            </a:r>
            <a:endParaRPr lang="en-US" sz="1700" b="1" dirty="0">
              <a:solidFill>
                <a:srgbClr val="000000"/>
              </a:solidFill>
              <a:latin typeface="+mj-lt"/>
              <a:ea typeface="Arial"/>
              <a:cs typeface="Arial"/>
              <a:sym typeface="Arial"/>
            </a:endParaRPr>
          </a:p>
          <a:p>
            <a:pPr marL="457200" lvl="0" indent="0" algn="l" rtl="0">
              <a:spcBef>
                <a:spcPts val="0"/>
              </a:spcBef>
              <a:spcAft>
                <a:spcPts val="0"/>
              </a:spcAft>
              <a:buNone/>
            </a:pPr>
            <a:r>
              <a:rPr lang="en-US" sz="1700" b="1" dirty="0">
                <a:solidFill>
                  <a:srgbClr val="000000"/>
                </a:solidFill>
                <a:latin typeface="+mj-lt"/>
              </a:rPr>
              <a:t>7. Siv </a:t>
            </a:r>
            <a:r>
              <a:rPr lang="en-US" sz="1700" b="1" dirty="0" err="1">
                <a:solidFill>
                  <a:srgbClr val="000000"/>
                </a:solidFill>
                <a:latin typeface="+mj-lt"/>
              </a:rPr>
              <a:t>lub</a:t>
            </a:r>
            <a:r>
              <a:rPr lang="en-US" sz="1700" b="1" dirty="0">
                <a:solidFill>
                  <a:srgbClr val="000000"/>
                </a:solidFill>
                <a:latin typeface="+mj-lt"/>
              </a:rPr>
              <a:t> icon </a:t>
            </a:r>
            <a:r>
              <a:rPr lang="en-US" sz="1700" b="1" dirty="0" err="1">
                <a:solidFill>
                  <a:srgbClr val="000000"/>
                </a:solidFill>
                <a:latin typeface="+mj-lt"/>
              </a:rPr>
              <a:t>tes</a:t>
            </a:r>
            <a:r>
              <a:rPr lang="en-US" sz="1700" b="1" dirty="0">
                <a:solidFill>
                  <a:srgbClr val="000000"/>
                </a:solidFill>
                <a:latin typeface="+mj-lt"/>
              </a:rPr>
              <a:t> </a:t>
            </a:r>
            <a:r>
              <a:rPr lang="en-US" sz="1700" b="1" dirty="0" err="1">
                <a:solidFill>
                  <a:srgbClr val="000000"/>
                </a:solidFill>
                <a:latin typeface="+mj-lt"/>
              </a:rPr>
              <a:t>yog</a:t>
            </a:r>
            <a:r>
              <a:rPr lang="en-US" sz="1700" b="1" dirty="0">
                <a:solidFill>
                  <a:srgbClr val="000000"/>
                </a:solidFill>
                <a:latin typeface="+mj-lt"/>
              </a:rPr>
              <a:t> </a:t>
            </a:r>
            <a:r>
              <a:rPr lang="en-US" sz="1700" b="1" dirty="0" err="1">
                <a:solidFill>
                  <a:srgbClr val="000000"/>
                </a:solidFill>
                <a:latin typeface="+mj-lt"/>
              </a:rPr>
              <a:t>tias</a:t>
            </a:r>
            <a:r>
              <a:rPr lang="en-US" sz="1700" b="1" dirty="0">
                <a:solidFill>
                  <a:srgbClr val="000000"/>
                </a:solidFill>
                <a:latin typeface="+mj-lt"/>
              </a:rPr>
              <a:t> </a:t>
            </a:r>
            <a:r>
              <a:rPr lang="en-US" sz="1700" b="1" dirty="0" err="1">
                <a:solidFill>
                  <a:srgbClr val="000000"/>
                </a:solidFill>
                <a:latin typeface="+mj-lt"/>
              </a:rPr>
              <a:t>koj</a:t>
            </a:r>
            <a:r>
              <a:rPr lang="en-US" sz="1700" b="1" dirty="0">
                <a:solidFill>
                  <a:srgbClr val="000000"/>
                </a:solidFill>
                <a:latin typeface="+mj-lt"/>
              </a:rPr>
              <a:t> </a:t>
            </a:r>
            <a:r>
              <a:rPr lang="en-US" sz="1700" b="1" dirty="0" err="1">
                <a:solidFill>
                  <a:srgbClr val="000000"/>
                </a:solidFill>
                <a:latin typeface="+mj-lt"/>
              </a:rPr>
              <a:t>muaj</a:t>
            </a:r>
            <a:r>
              <a:rPr lang="en-US" sz="1700" b="1" dirty="0">
                <a:solidFill>
                  <a:srgbClr val="000000"/>
                </a:solidFill>
                <a:latin typeface="+mj-lt"/>
              </a:rPr>
              <a:t> </a:t>
            </a:r>
            <a:r>
              <a:rPr lang="en-US" sz="1700" b="1" dirty="0" err="1">
                <a:solidFill>
                  <a:srgbClr val="000000"/>
                </a:solidFill>
                <a:latin typeface="+mj-lt"/>
              </a:rPr>
              <a:t>lus</a:t>
            </a:r>
            <a:r>
              <a:rPr lang="en-US" sz="1700" b="1" dirty="0">
                <a:solidFill>
                  <a:srgbClr val="000000"/>
                </a:solidFill>
                <a:latin typeface="+mj-lt"/>
              </a:rPr>
              <a:t> </a:t>
            </a:r>
            <a:r>
              <a:rPr lang="en-US" sz="1700" b="1" dirty="0" err="1">
                <a:solidFill>
                  <a:srgbClr val="000000"/>
                </a:solidFill>
                <a:latin typeface="+mj-lt"/>
              </a:rPr>
              <a:t>nug</a:t>
            </a:r>
            <a:r>
              <a:rPr lang="en-US" sz="1700" b="1" dirty="0">
                <a:solidFill>
                  <a:srgbClr val="000000"/>
                </a:solidFill>
                <a:latin typeface="+mj-lt"/>
              </a:rPr>
              <a:t> los sis </a:t>
            </a:r>
            <a:r>
              <a:rPr lang="en-US" sz="1700" b="1" dirty="0" err="1">
                <a:solidFill>
                  <a:srgbClr val="000000"/>
                </a:solidFill>
                <a:latin typeface="+mj-lt"/>
              </a:rPr>
              <a:t>lus</a:t>
            </a:r>
            <a:r>
              <a:rPr lang="en-US" sz="1700" b="1" dirty="0">
                <a:solidFill>
                  <a:srgbClr val="000000"/>
                </a:solidFill>
                <a:latin typeface="+mj-lt"/>
              </a:rPr>
              <a:t> </a:t>
            </a:r>
            <a:r>
              <a:rPr lang="en-US" sz="1700" b="1" dirty="0" err="1">
                <a:solidFill>
                  <a:srgbClr val="000000"/>
                </a:solidFill>
                <a:latin typeface="+mj-lt"/>
              </a:rPr>
              <a:t>tawm</a:t>
            </a:r>
            <a:r>
              <a:rPr lang="en-US" sz="1700" b="1" dirty="0">
                <a:solidFill>
                  <a:srgbClr val="000000"/>
                </a:solidFill>
                <a:latin typeface="+mj-lt"/>
              </a:rPr>
              <a:t> </a:t>
            </a:r>
            <a:r>
              <a:rPr lang="en-US" sz="1700" b="1" dirty="0" err="1">
                <a:solidFill>
                  <a:srgbClr val="000000"/>
                </a:solidFill>
                <a:latin typeface="+mj-lt"/>
              </a:rPr>
              <a:t>tswv</a:t>
            </a:r>
            <a:r>
              <a:rPr lang="en-US" sz="1700" b="1" dirty="0">
                <a:solidFill>
                  <a:srgbClr val="000000"/>
                </a:solidFill>
                <a:latin typeface="+mj-lt"/>
              </a:rPr>
              <a:t> </a:t>
            </a:r>
            <a:r>
              <a:rPr lang="en-US" sz="1700" b="1" dirty="0" err="1">
                <a:solidFill>
                  <a:srgbClr val="000000"/>
                </a:solidFill>
                <a:latin typeface="+mj-lt"/>
              </a:rPr>
              <a:t>yim</a:t>
            </a:r>
            <a:r>
              <a:rPr lang="en-US" sz="1700" b="1" dirty="0">
                <a:solidFill>
                  <a:srgbClr val="000000"/>
                </a:solidFill>
                <a:latin typeface="+mj-lt"/>
              </a:rPr>
              <a:t>, los sis </a:t>
            </a:r>
            <a:r>
              <a:rPr lang="en-US" sz="1700" b="1" dirty="0" err="1">
                <a:solidFill>
                  <a:srgbClr val="000000"/>
                </a:solidFill>
                <a:latin typeface="+mj-lt"/>
              </a:rPr>
              <a:t>sau</a:t>
            </a:r>
            <a:r>
              <a:rPr lang="en-US" sz="1700" b="1" dirty="0">
                <a:solidFill>
                  <a:srgbClr val="000000"/>
                </a:solidFill>
                <a:latin typeface="+mj-lt"/>
              </a:rPr>
              <a:t> </a:t>
            </a:r>
            <a:r>
              <a:rPr lang="en-US" sz="1700" b="1" dirty="0" err="1">
                <a:solidFill>
                  <a:srgbClr val="000000"/>
                </a:solidFill>
                <a:latin typeface="+mj-lt"/>
              </a:rPr>
              <a:t>tso</a:t>
            </a:r>
            <a:r>
              <a:rPr lang="en-US" sz="1700" b="1" dirty="0">
                <a:solidFill>
                  <a:srgbClr val="000000"/>
                </a:solidFill>
                <a:latin typeface="+mj-lt"/>
              </a:rPr>
              <a:t> </a:t>
            </a:r>
            <a:r>
              <a:rPr lang="en-US" sz="1700" b="1" dirty="0" err="1">
                <a:solidFill>
                  <a:srgbClr val="000000"/>
                </a:solidFill>
                <a:latin typeface="+mj-lt"/>
              </a:rPr>
              <a:t>rau</a:t>
            </a:r>
            <a:r>
              <a:rPr lang="en-US" sz="1700" b="1" dirty="0">
                <a:solidFill>
                  <a:srgbClr val="000000"/>
                </a:solidFill>
                <a:latin typeface="+mj-lt"/>
              </a:rPr>
              <a:t> </a:t>
            </a:r>
            <a:r>
              <a:rPr lang="en-US" sz="1700" b="1" dirty="0" err="1">
                <a:solidFill>
                  <a:srgbClr val="000000"/>
                </a:solidFill>
                <a:latin typeface="+mj-lt"/>
              </a:rPr>
              <a:t>hauv</a:t>
            </a:r>
            <a:r>
              <a:rPr lang="en-US" sz="1700" b="1" dirty="0">
                <a:solidFill>
                  <a:srgbClr val="000000"/>
                </a:solidFill>
                <a:latin typeface="+mj-lt"/>
              </a:rPr>
              <a:t> </a:t>
            </a:r>
            <a:r>
              <a:rPr lang="en-US" sz="1700" b="1" dirty="0" err="1">
                <a:solidFill>
                  <a:srgbClr val="000000"/>
                </a:solidFill>
                <a:latin typeface="+mj-lt"/>
              </a:rPr>
              <a:t>kev</a:t>
            </a:r>
            <a:r>
              <a:rPr lang="en-US" sz="1700" b="1" dirty="0">
                <a:solidFill>
                  <a:srgbClr val="000000"/>
                </a:solidFill>
                <a:latin typeface="+mj-lt"/>
              </a:rPr>
              <a:t> sib </a:t>
            </a:r>
            <a:r>
              <a:rPr lang="en-US" sz="1700" b="1" dirty="0" err="1">
                <a:solidFill>
                  <a:srgbClr val="000000"/>
                </a:solidFill>
                <a:latin typeface="+mj-lt"/>
              </a:rPr>
              <a:t>tham</a:t>
            </a:r>
            <a:r>
              <a:rPr lang="en-US" sz="1700" b="1" dirty="0">
                <a:solidFill>
                  <a:srgbClr val="000000"/>
                </a:solidFill>
                <a:latin typeface="+mj-lt"/>
              </a:rPr>
              <a:t>.</a:t>
            </a:r>
            <a:endParaRPr lang="en-US" sz="1700" b="1" dirty="0">
              <a:solidFill>
                <a:srgbClr val="000000"/>
              </a:solidFill>
              <a:latin typeface="+mj-lt"/>
              <a:ea typeface="Arial"/>
              <a:cs typeface="Arial"/>
              <a:sym typeface="Arial"/>
            </a:endParaRPr>
          </a:p>
          <a:p>
            <a:pPr marL="0" lvl="0" indent="0" algn="l" rtl="0">
              <a:spcBef>
                <a:spcPts val="0"/>
              </a:spcBef>
              <a:spcAft>
                <a:spcPts val="0"/>
              </a:spcAft>
              <a:buNone/>
            </a:pPr>
            <a:endParaRPr lang="en-US" sz="1700" b="1" dirty="0">
              <a:solidFill>
                <a:srgbClr val="000000"/>
              </a:solidFill>
              <a:latin typeface="Arial"/>
              <a:ea typeface="Arial"/>
              <a:cs typeface="Arial"/>
              <a:sym typeface="Arial"/>
            </a:endParaRPr>
          </a:p>
          <a:p>
            <a:pPr marL="0" lvl="0" indent="0" algn="l" rtl="0">
              <a:spcBef>
                <a:spcPts val="1200"/>
              </a:spcBef>
              <a:spcAft>
                <a:spcPts val="1200"/>
              </a:spcAft>
              <a:buNone/>
            </a:pP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209950" y="216375"/>
            <a:ext cx="8007600" cy="1103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600" b="1" dirty="0">
                <a:solidFill>
                  <a:srgbClr val="000000"/>
                </a:solidFill>
              </a:rPr>
              <a:t>COV TXHIAJ NTSIG RAU PEB TXOJ KEV QHIA</a:t>
            </a:r>
            <a:endParaRPr sz="2600" dirty="0"/>
          </a:p>
        </p:txBody>
      </p:sp>
      <p:sp>
        <p:nvSpPr>
          <p:cNvPr id="93" name="Google Shape;93;p18"/>
          <p:cNvSpPr txBox="1">
            <a:spLocks noGrp="1"/>
          </p:cNvSpPr>
          <p:nvPr>
            <p:ph type="body" idx="1"/>
          </p:nvPr>
        </p:nvSpPr>
        <p:spPr>
          <a:xfrm>
            <a:off x="407100" y="1124675"/>
            <a:ext cx="5119500" cy="25029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US" sz="2400" b="1" dirty="0" err="1">
                <a:solidFill>
                  <a:srgbClr val="000000"/>
                </a:solidFill>
              </a:rPr>
              <a:t>Hnub</a:t>
            </a:r>
            <a:r>
              <a:rPr lang="en-US" sz="2400" b="1" dirty="0">
                <a:solidFill>
                  <a:srgbClr val="000000"/>
                </a:solidFill>
              </a:rPr>
              <a:t> no </a:t>
            </a:r>
            <a:r>
              <a:rPr lang="en-US" sz="2400" b="1" dirty="0" err="1">
                <a:solidFill>
                  <a:srgbClr val="000000"/>
                </a:solidFill>
              </a:rPr>
              <a:t>peb</a:t>
            </a:r>
            <a:r>
              <a:rPr lang="en-US" sz="2400" b="1" dirty="0">
                <a:solidFill>
                  <a:srgbClr val="000000"/>
                </a:solidFill>
              </a:rPr>
              <a:t> </a:t>
            </a:r>
            <a:r>
              <a:rPr lang="en-US" sz="2400" b="1" dirty="0" err="1">
                <a:solidFill>
                  <a:srgbClr val="000000"/>
                </a:solidFill>
              </a:rPr>
              <a:t>yuav</a:t>
            </a:r>
            <a:r>
              <a:rPr lang="en-US" sz="2400" b="1" dirty="0">
                <a:solidFill>
                  <a:srgbClr val="000000"/>
                </a:solidFill>
              </a:rPr>
              <a:t> </a:t>
            </a:r>
            <a:r>
              <a:rPr lang="en-US" sz="2400" b="1" dirty="0" err="1">
                <a:solidFill>
                  <a:srgbClr val="000000"/>
                </a:solidFill>
              </a:rPr>
              <a:t>kawm</a:t>
            </a:r>
            <a:r>
              <a:rPr lang="en-US" sz="2400" b="1" dirty="0">
                <a:solidFill>
                  <a:srgbClr val="000000"/>
                </a:solidFill>
              </a:rPr>
              <a:t> </a:t>
            </a:r>
            <a:r>
              <a:rPr lang="en-US" sz="2400" b="1" dirty="0" err="1">
                <a:solidFill>
                  <a:srgbClr val="000000"/>
                </a:solidFill>
              </a:rPr>
              <a:t>paub</a:t>
            </a:r>
            <a:r>
              <a:rPr lang="en-US" sz="2400" b="1" dirty="0">
                <a:solidFill>
                  <a:srgbClr val="000000"/>
                </a:solidFill>
              </a:rPr>
              <a:t> </a:t>
            </a:r>
            <a:r>
              <a:rPr lang="en-US" sz="2400" b="1" dirty="0" err="1">
                <a:solidFill>
                  <a:srgbClr val="000000"/>
                </a:solidFill>
              </a:rPr>
              <a:t>seb</a:t>
            </a:r>
            <a:r>
              <a:rPr lang="en-US" sz="2400" b="1" dirty="0">
                <a:solidFill>
                  <a:srgbClr val="000000"/>
                </a:solidFill>
              </a:rPr>
              <a:t> </a:t>
            </a:r>
            <a:r>
              <a:rPr lang="en-US" sz="2400" b="1" dirty="0" err="1">
                <a:solidFill>
                  <a:srgbClr val="000000"/>
                </a:solidFill>
              </a:rPr>
              <a:t>lub</a:t>
            </a:r>
            <a:r>
              <a:rPr lang="en-US" sz="2400" b="1" dirty="0">
                <a:solidFill>
                  <a:srgbClr val="000000"/>
                </a:solidFill>
              </a:rPr>
              <a:t> </a:t>
            </a:r>
            <a:r>
              <a:rPr lang="en-US" sz="2400" b="1" dirty="0" err="1">
                <a:solidFill>
                  <a:srgbClr val="000000"/>
                </a:solidFill>
              </a:rPr>
              <a:t>rooj</a:t>
            </a:r>
            <a:r>
              <a:rPr lang="en-US" sz="2400" b="1" dirty="0">
                <a:solidFill>
                  <a:srgbClr val="000000"/>
                </a:solidFill>
              </a:rPr>
              <a:t> sib </a:t>
            </a:r>
            <a:r>
              <a:rPr lang="en-US" sz="2400" b="1" dirty="0" err="1">
                <a:solidFill>
                  <a:srgbClr val="000000"/>
                </a:solidFill>
              </a:rPr>
              <a:t>tham</a:t>
            </a:r>
            <a:r>
              <a:rPr lang="en-US" sz="2400" b="1" dirty="0">
                <a:solidFill>
                  <a:srgbClr val="000000"/>
                </a:solidFill>
              </a:rPr>
              <a:t> </a:t>
            </a:r>
            <a:r>
              <a:rPr lang="en-US" sz="2400" b="1" dirty="0" err="1">
                <a:solidFill>
                  <a:srgbClr val="000000"/>
                </a:solidFill>
              </a:rPr>
              <a:t>kev</a:t>
            </a:r>
            <a:r>
              <a:rPr lang="en-US" sz="2400" b="1" dirty="0">
                <a:solidFill>
                  <a:srgbClr val="000000"/>
                </a:solidFill>
              </a:rPr>
              <a:t> </a:t>
            </a:r>
            <a:r>
              <a:rPr lang="en-US" sz="2400" b="1" dirty="0" err="1">
                <a:solidFill>
                  <a:srgbClr val="000000"/>
                </a:solidFill>
              </a:rPr>
              <a:t>tshawb</a:t>
            </a:r>
            <a:r>
              <a:rPr lang="en-US" sz="2400" b="1" dirty="0">
                <a:solidFill>
                  <a:srgbClr val="000000"/>
                </a:solidFill>
              </a:rPr>
              <a:t> </a:t>
            </a:r>
            <a:r>
              <a:rPr lang="en-US" sz="2400" b="1" dirty="0" err="1">
                <a:solidFill>
                  <a:srgbClr val="000000"/>
                </a:solidFill>
              </a:rPr>
              <a:t>fawb</a:t>
            </a:r>
            <a:r>
              <a:rPr lang="en-US" sz="2400" b="1" dirty="0">
                <a:solidFill>
                  <a:srgbClr val="000000"/>
                </a:solidFill>
              </a:rPr>
              <a:t> </a:t>
            </a:r>
            <a:r>
              <a:rPr lang="en-US" sz="2400" b="1" dirty="0" err="1">
                <a:solidFill>
                  <a:srgbClr val="000000"/>
                </a:solidFill>
              </a:rPr>
              <a:t>yog</a:t>
            </a:r>
            <a:r>
              <a:rPr lang="en-US" sz="2400" b="1" dirty="0">
                <a:solidFill>
                  <a:srgbClr val="000000"/>
                </a:solidFill>
              </a:rPr>
              <a:t> dab </a:t>
            </a:r>
            <a:r>
              <a:rPr lang="en-US" sz="2400" b="1" dirty="0" err="1">
                <a:solidFill>
                  <a:srgbClr val="000000"/>
                </a:solidFill>
              </a:rPr>
              <a:t>tsi</a:t>
            </a:r>
            <a:r>
              <a:rPr lang="en-US" sz="2400" b="1" dirty="0">
                <a:solidFill>
                  <a:srgbClr val="000000"/>
                </a:solidFill>
              </a:rPr>
              <a:t> </a:t>
            </a:r>
            <a:r>
              <a:rPr lang="en-US" sz="2400" b="1" dirty="0" err="1">
                <a:solidFill>
                  <a:srgbClr val="000000"/>
                </a:solidFill>
              </a:rPr>
              <a:t>nyob</a:t>
            </a:r>
            <a:r>
              <a:rPr lang="en-US" sz="2400" b="1" dirty="0">
                <a:solidFill>
                  <a:srgbClr val="000000"/>
                </a:solidFill>
              </a:rPr>
              <a:t> </a:t>
            </a:r>
            <a:r>
              <a:rPr lang="en-US" sz="2400" b="1" dirty="0" err="1">
                <a:solidFill>
                  <a:srgbClr val="000000"/>
                </a:solidFill>
              </a:rPr>
              <a:t>rau</a:t>
            </a:r>
            <a:r>
              <a:rPr lang="en-US" sz="2400" b="1" dirty="0">
                <a:solidFill>
                  <a:srgbClr val="000000"/>
                </a:solidFill>
              </a:rPr>
              <a:t> </a:t>
            </a:r>
            <a:r>
              <a:rPr lang="en-US" sz="2400" b="1" dirty="0" err="1">
                <a:solidFill>
                  <a:srgbClr val="000000"/>
                </a:solidFill>
              </a:rPr>
              <a:t>hauv</a:t>
            </a:r>
            <a:r>
              <a:rPr lang="en-US" sz="2400" b="1" dirty="0">
                <a:solidFill>
                  <a:srgbClr val="000000"/>
                </a:solidFill>
              </a:rPr>
              <a:t> </a:t>
            </a:r>
            <a:r>
              <a:rPr lang="en-US" sz="2400" b="1" dirty="0" err="1">
                <a:solidFill>
                  <a:srgbClr val="000000"/>
                </a:solidFill>
              </a:rPr>
              <a:t>tus</a:t>
            </a:r>
            <a:r>
              <a:rPr lang="en-US" sz="2400" b="1" dirty="0">
                <a:solidFill>
                  <a:srgbClr val="000000"/>
                </a:solidFill>
              </a:rPr>
              <a:t> </a:t>
            </a:r>
            <a:r>
              <a:rPr lang="en-US" sz="2400" b="1" dirty="0" err="1">
                <a:solidFill>
                  <a:srgbClr val="000000"/>
                </a:solidFill>
              </a:rPr>
              <a:t>txheej</a:t>
            </a:r>
            <a:r>
              <a:rPr lang="en-US" sz="2400" b="1" dirty="0">
                <a:solidFill>
                  <a:srgbClr val="000000"/>
                </a:solidFill>
              </a:rPr>
              <a:t> </a:t>
            </a:r>
            <a:r>
              <a:rPr lang="en-US" sz="2400" b="1" dirty="0" err="1">
                <a:solidFill>
                  <a:srgbClr val="000000"/>
                </a:solidFill>
              </a:rPr>
              <a:t>txheem</a:t>
            </a:r>
            <a:r>
              <a:rPr lang="en-US" sz="2400" b="1" dirty="0">
                <a:solidFill>
                  <a:srgbClr val="000000"/>
                </a:solidFill>
              </a:rPr>
              <a:t> </a:t>
            </a:r>
            <a:r>
              <a:rPr lang="en-US" sz="2400" b="1" dirty="0" err="1">
                <a:solidFill>
                  <a:srgbClr val="000000"/>
                </a:solidFill>
              </a:rPr>
              <a:t>ntawm</a:t>
            </a:r>
            <a:r>
              <a:rPr lang="en-US" sz="2400" b="1" dirty="0">
                <a:solidFill>
                  <a:srgbClr val="000000"/>
                </a:solidFill>
              </a:rPr>
              <a:t> </a:t>
            </a:r>
            <a:r>
              <a:rPr lang="en-US" sz="2400" b="1" dirty="0" err="1">
                <a:solidFill>
                  <a:srgbClr val="000000"/>
                </a:solidFill>
              </a:rPr>
              <a:t>kev</a:t>
            </a:r>
            <a:r>
              <a:rPr lang="en-US" sz="2400" b="1" dirty="0">
                <a:solidFill>
                  <a:srgbClr val="000000"/>
                </a:solidFill>
              </a:rPr>
              <a:t> </a:t>
            </a:r>
            <a:r>
              <a:rPr lang="en-US" sz="2400" b="1" dirty="0" err="1">
                <a:solidFill>
                  <a:srgbClr val="000000"/>
                </a:solidFill>
              </a:rPr>
              <a:t>hloov</a:t>
            </a:r>
            <a:r>
              <a:rPr lang="en-US" sz="2400" b="1" dirty="0">
                <a:solidFill>
                  <a:srgbClr val="000000"/>
                </a:solidFill>
              </a:rPr>
              <a:t> </a:t>
            </a:r>
            <a:r>
              <a:rPr lang="en-US" sz="2400" b="1" dirty="0" err="1">
                <a:solidFill>
                  <a:srgbClr val="000000"/>
                </a:solidFill>
              </a:rPr>
              <a:t>txoj</a:t>
            </a:r>
            <a:r>
              <a:rPr lang="en-US" sz="2400" b="1" dirty="0">
                <a:solidFill>
                  <a:srgbClr val="000000"/>
                </a:solidFill>
              </a:rPr>
              <a:t> </a:t>
            </a:r>
            <a:r>
              <a:rPr lang="en-US" sz="2400" b="1" dirty="0" err="1">
                <a:solidFill>
                  <a:srgbClr val="000000"/>
                </a:solidFill>
              </a:rPr>
              <a:t>cai</a:t>
            </a:r>
            <a:r>
              <a:rPr lang="en" sz="2400" b="1" dirty="0">
                <a:solidFill>
                  <a:srgbClr val="000000"/>
                </a:solidFill>
              </a:rPr>
              <a:t>. </a:t>
            </a:r>
            <a:endParaRPr sz="2400" b="1" dirty="0">
              <a:solidFill>
                <a:srgbClr val="000000"/>
              </a:solidFill>
            </a:endParaRPr>
          </a:p>
        </p:txBody>
      </p:sp>
      <p:pic>
        <p:nvPicPr>
          <p:cNvPr id="94" name="Google Shape;94;p18"/>
          <p:cNvPicPr preferRelativeResize="0"/>
          <p:nvPr/>
        </p:nvPicPr>
        <p:blipFill>
          <a:blip r:embed="rId3">
            <a:alphaModFix/>
          </a:blip>
          <a:stretch>
            <a:fillRect/>
          </a:stretch>
        </p:blipFill>
        <p:spPr>
          <a:xfrm>
            <a:off x="5404600" y="2363900"/>
            <a:ext cx="3341949" cy="2309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311700" y="195825"/>
            <a:ext cx="8520600" cy="1070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3200" b="1" dirty="0">
                <a:solidFill>
                  <a:schemeClr val="lt1"/>
                </a:solidFill>
              </a:rPr>
              <a:t>Lus (Vocabulary)</a:t>
            </a:r>
            <a:endParaRPr sz="3200" b="1" dirty="0">
              <a:solidFill>
                <a:schemeClr val="lt1"/>
              </a:solidFill>
            </a:endParaRPr>
          </a:p>
        </p:txBody>
      </p:sp>
      <p:sp>
        <p:nvSpPr>
          <p:cNvPr id="100" name="Google Shape;100;p19"/>
          <p:cNvSpPr txBox="1">
            <a:spLocks noGrp="1"/>
          </p:cNvSpPr>
          <p:nvPr>
            <p:ph type="body" idx="1"/>
          </p:nvPr>
        </p:nvSpPr>
        <p:spPr>
          <a:xfrm>
            <a:off x="311700" y="1266625"/>
            <a:ext cx="8520600" cy="2837100"/>
          </a:xfrm>
          <a:prstGeom prst="rect">
            <a:avLst/>
          </a:prstGeom>
        </p:spPr>
        <p:txBody>
          <a:bodyPr spcFirstLastPara="1" wrap="square" lIns="91425" tIns="91425" rIns="91425" bIns="91425" anchor="t" anchorCtr="0">
            <a:normAutofit fontScale="55000" lnSpcReduction="20000"/>
          </a:bodyPr>
          <a:lstStyle/>
          <a:p>
            <a:pPr marL="0" lvl="0" indent="0" algn="l" rtl="0">
              <a:spcBef>
                <a:spcPts val="0"/>
              </a:spcBef>
              <a:spcAft>
                <a:spcPts val="0"/>
              </a:spcAft>
              <a:buNone/>
            </a:pPr>
            <a:r>
              <a:rPr lang="en" sz="3300" b="1" dirty="0">
                <a:solidFill>
                  <a:srgbClr val="000000"/>
                </a:solidFill>
              </a:rPr>
              <a:t>Txheej Txheem (System) - </a:t>
            </a:r>
            <a:r>
              <a:rPr lang="en-US" sz="3300" b="1" dirty="0">
                <a:solidFill>
                  <a:srgbClr val="4A86E8"/>
                </a:solidFill>
              </a:rPr>
              <a:t>q</a:t>
            </a:r>
            <a:r>
              <a:rPr lang="en" sz="3300" b="1" dirty="0">
                <a:solidFill>
                  <a:srgbClr val="4A86E8"/>
                </a:solidFill>
              </a:rPr>
              <a:t>ee qhov ntawm cov khoom ua hauj lwm ua ke ua ib feem ntawm kev sib txuas hauv network</a:t>
            </a:r>
            <a:endParaRPr sz="3300" b="1" dirty="0">
              <a:solidFill>
                <a:srgbClr val="4A86E8"/>
              </a:solidFill>
            </a:endParaRPr>
          </a:p>
          <a:p>
            <a:pPr marL="0" lvl="0" indent="0" algn="l" rtl="0">
              <a:spcBef>
                <a:spcPts val="1200"/>
              </a:spcBef>
              <a:spcAft>
                <a:spcPts val="0"/>
              </a:spcAft>
              <a:buNone/>
            </a:pPr>
            <a:r>
              <a:rPr lang="en" sz="3300" b="1" dirty="0">
                <a:solidFill>
                  <a:srgbClr val="000000"/>
                </a:solidFill>
              </a:rPr>
              <a:t>Txoj Cai (Policy) -</a:t>
            </a:r>
            <a:r>
              <a:rPr lang="en-US" sz="3300" b="1" dirty="0">
                <a:solidFill>
                  <a:srgbClr val="4A86E8"/>
                </a:solidFill>
              </a:rPr>
              <a:t> </a:t>
            </a:r>
            <a:r>
              <a:rPr lang="en-US" sz="3300" b="1" dirty="0" err="1">
                <a:solidFill>
                  <a:srgbClr val="4A86E8"/>
                </a:solidFill>
              </a:rPr>
              <a:t>txoj</a:t>
            </a:r>
            <a:r>
              <a:rPr lang="en-US" sz="3300" b="1" dirty="0">
                <a:solidFill>
                  <a:srgbClr val="4A86E8"/>
                </a:solidFill>
              </a:rPr>
              <a:t> </a:t>
            </a:r>
            <a:r>
              <a:rPr lang="en-US" sz="3300" b="1" dirty="0" err="1">
                <a:solidFill>
                  <a:srgbClr val="4A86E8"/>
                </a:solidFill>
              </a:rPr>
              <a:t>cai</a:t>
            </a:r>
            <a:r>
              <a:rPr lang="en-US" sz="3300" b="1" dirty="0">
                <a:solidFill>
                  <a:srgbClr val="4A86E8"/>
                </a:solidFill>
              </a:rPr>
              <a:t> </a:t>
            </a:r>
            <a:r>
              <a:rPr lang="en-US" sz="3300" b="1" dirty="0" err="1">
                <a:solidFill>
                  <a:srgbClr val="4A86E8"/>
                </a:solidFill>
              </a:rPr>
              <a:t>kev</a:t>
            </a:r>
            <a:r>
              <a:rPr lang="en-US" sz="3300" b="1" dirty="0">
                <a:solidFill>
                  <a:srgbClr val="4A86E8"/>
                </a:solidFill>
              </a:rPr>
              <a:t> </a:t>
            </a:r>
            <a:r>
              <a:rPr lang="en-US" sz="3300" b="1" dirty="0" err="1">
                <a:solidFill>
                  <a:srgbClr val="4A86E8"/>
                </a:solidFill>
              </a:rPr>
              <a:t>ua</a:t>
            </a:r>
            <a:r>
              <a:rPr lang="en-US" sz="3300" b="1" dirty="0">
                <a:solidFill>
                  <a:srgbClr val="4A86E8"/>
                </a:solidFill>
              </a:rPr>
              <a:t> </a:t>
            </a:r>
            <a:r>
              <a:rPr lang="en-US" sz="3300" b="1" dirty="0" err="1">
                <a:solidFill>
                  <a:srgbClr val="4A86E8"/>
                </a:solidFill>
              </a:rPr>
              <a:t>hauj</a:t>
            </a:r>
            <a:r>
              <a:rPr lang="en-US" sz="3300" b="1" dirty="0">
                <a:solidFill>
                  <a:srgbClr val="4A86E8"/>
                </a:solidFill>
              </a:rPr>
              <a:t> </a:t>
            </a:r>
            <a:r>
              <a:rPr lang="en-US" sz="3300" b="1" dirty="0" err="1">
                <a:solidFill>
                  <a:srgbClr val="4A86E8"/>
                </a:solidFill>
              </a:rPr>
              <a:t>lwm</a:t>
            </a:r>
            <a:r>
              <a:rPr lang="en-US" sz="3300" b="1" dirty="0">
                <a:solidFill>
                  <a:srgbClr val="4A86E8"/>
                </a:solidFill>
              </a:rPr>
              <a:t> </a:t>
            </a:r>
            <a:r>
              <a:rPr lang="en-US" sz="3300" b="1" dirty="0" err="1">
                <a:solidFill>
                  <a:srgbClr val="4A86E8"/>
                </a:solidFill>
              </a:rPr>
              <a:t>ntawm</a:t>
            </a:r>
            <a:r>
              <a:rPr lang="en-US" sz="3300" b="1" dirty="0">
                <a:solidFill>
                  <a:srgbClr val="4A86E8"/>
                </a:solidFill>
              </a:rPr>
              <a:t> </a:t>
            </a:r>
            <a:r>
              <a:rPr lang="en-US" sz="3300" b="1" dirty="0" err="1">
                <a:solidFill>
                  <a:srgbClr val="4A86E8"/>
                </a:solidFill>
              </a:rPr>
              <a:t>cov</a:t>
            </a:r>
            <a:r>
              <a:rPr lang="en-US" sz="3300" b="1" dirty="0">
                <a:solidFill>
                  <a:srgbClr val="4A86E8"/>
                </a:solidFill>
              </a:rPr>
              <a:t> </a:t>
            </a:r>
            <a:r>
              <a:rPr lang="en-US" sz="3300" b="1" dirty="0" err="1">
                <a:solidFill>
                  <a:srgbClr val="4A86E8"/>
                </a:solidFill>
              </a:rPr>
              <a:t>txheej</a:t>
            </a:r>
            <a:r>
              <a:rPr lang="en-US" sz="3300" b="1" dirty="0">
                <a:solidFill>
                  <a:srgbClr val="4A86E8"/>
                </a:solidFill>
              </a:rPr>
              <a:t> </a:t>
            </a:r>
            <a:r>
              <a:rPr lang="en-US" sz="3300" b="1" dirty="0" err="1">
                <a:solidFill>
                  <a:srgbClr val="4A86E8"/>
                </a:solidFill>
              </a:rPr>
              <a:t>txheem</a:t>
            </a:r>
            <a:endParaRPr sz="3300" b="1" dirty="0">
              <a:solidFill>
                <a:srgbClr val="4A86E8"/>
              </a:solidFill>
            </a:endParaRPr>
          </a:p>
          <a:p>
            <a:pPr marL="0" lvl="0" indent="0" algn="l" rtl="0">
              <a:spcBef>
                <a:spcPts val="1200"/>
              </a:spcBef>
              <a:spcAft>
                <a:spcPts val="0"/>
              </a:spcAft>
              <a:buNone/>
            </a:pPr>
            <a:r>
              <a:rPr lang="en" sz="3300" b="1" dirty="0">
                <a:solidFill>
                  <a:srgbClr val="000000"/>
                </a:solidFill>
              </a:rPr>
              <a:t>Hwj Chim (Power) </a:t>
            </a:r>
            <a:r>
              <a:rPr lang="en" sz="3300" dirty="0">
                <a:solidFill>
                  <a:srgbClr val="000000"/>
                </a:solidFill>
              </a:rPr>
              <a:t>– </a:t>
            </a:r>
            <a:r>
              <a:rPr lang="en" sz="3300" b="1" dirty="0">
                <a:solidFill>
                  <a:srgbClr val="4A86E8"/>
                </a:solidFill>
              </a:rPr>
              <a:t>muaj peev xwm ntawm kev ua lub luag hauj lwm</a:t>
            </a:r>
            <a:endParaRPr sz="3300" b="1" dirty="0">
              <a:solidFill>
                <a:srgbClr val="4A86E8"/>
              </a:solidFill>
            </a:endParaRPr>
          </a:p>
          <a:p>
            <a:pPr marL="0" lvl="0" indent="0" algn="l" rtl="0">
              <a:spcBef>
                <a:spcPts val="1200"/>
              </a:spcBef>
              <a:spcAft>
                <a:spcPts val="0"/>
              </a:spcAft>
              <a:buNone/>
            </a:pPr>
            <a:r>
              <a:rPr lang="en" sz="3300" b="1" dirty="0">
                <a:solidFill>
                  <a:srgbClr val="000000"/>
                </a:solidFill>
              </a:rPr>
              <a:t>Daim Ntawv N</a:t>
            </a:r>
            <a:r>
              <a:rPr lang="en-US" sz="3300" b="1" dirty="0">
                <a:solidFill>
                  <a:srgbClr val="000000"/>
                </a:solidFill>
              </a:rPr>
              <a:t>u</a:t>
            </a:r>
            <a:r>
              <a:rPr lang="en" sz="3300" b="1" dirty="0">
                <a:solidFill>
                  <a:srgbClr val="000000"/>
                </a:solidFill>
              </a:rPr>
              <a:t>j Nqi (Bill)</a:t>
            </a:r>
            <a:r>
              <a:rPr lang="en" sz="3300" b="1" dirty="0">
                <a:solidFill>
                  <a:schemeClr val="lt1"/>
                </a:solidFill>
              </a:rPr>
              <a:t>-</a:t>
            </a:r>
            <a:r>
              <a:rPr lang="en" sz="3300" b="1" dirty="0">
                <a:solidFill>
                  <a:srgbClr val="4A86E8"/>
                </a:solidFill>
              </a:rPr>
              <a:t> </a:t>
            </a:r>
            <a:r>
              <a:rPr lang="en-US" sz="3300" b="1" dirty="0" err="1">
                <a:solidFill>
                  <a:srgbClr val="4A86E8"/>
                </a:solidFill>
              </a:rPr>
              <a:t>cov</a:t>
            </a:r>
            <a:r>
              <a:rPr lang="en-US" sz="3300" b="1" dirty="0">
                <a:solidFill>
                  <a:srgbClr val="4A86E8"/>
                </a:solidFill>
              </a:rPr>
              <a:t> </a:t>
            </a:r>
            <a:r>
              <a:rPr lang="en-US" sz="3300" b="1" dirty="0" err="1">
                <a:solidFill>
                  <a:srgbClr val="4A86E8"/>
                </a:solidFill>
              </a:rPr>
              <a:t>kev</a:t>
            </a:r>
            <a:r>
              <a:rPr lang="en-US" sz="3300" b="1" dirty="0">
                <a:solidFill>
                  <a:srgbClr val="4A86E8"/>
                </a:solidFill>
              </a:rPr>
              <a:t> </a:t>
            </a:r>
            <a:r>
              <a:rPr lang="en-US" sz="3300" b="1" dirty="0" err="1">
                <a:solidFill>
                  <a:srgbClr val="4A86E8"/>
                </a:solidFill>
              </a:rPr>
              <a:t>hloov</a:t>
            </a:r>
            <a:r>
              <a:rPr lang="en-US" sz="3300" b="1" dirty="0">
                <a:solidFill>
                  <a:srgbClr val="4A86E8"/>
                </a:solidFill>
              </a:rPr>
              <a:t> </a:t>
            </a:r>
            <a:r>
              <a:rPr lang="en-US" sz="3300" b="1" dirty="0" err="1">
                <a:solidFill>
                  <a:srgbClr val="4A86E8"/>
                </a:solidFill>
              </a:rPr>
              <a:t>pauv</a:t>
            </a:r>
            <a:r>
              <a:rPr lang="en-US" sz="3300" b="1" dirty="0">
                <a:solidFill>
                  <a:srgbClr val="4A86E8"/>
                </a:solidFill>
              </a:rPr>
              <a:t> </a:t>
            </a:r>
            <a:r>
              <a:rPr lang="en-US" sz="3300" b="1" dirty="0" err="1">
                <a:solidFill>
                  <a:srgbClr val="4A86E8"/>
                </a:solidFill>
              </a:rPr>
              <a:t>ntawm</a:t>
            </a:r>
            <a:r>
              <a:rPr lang="en-US" sz="3300" b="1" dirty="0">
                <a:solidFill>
                  <a:srgbClr val="4A86E8"/>
                </a:solidFill>
              </a:rPr>
              <a:t> </a:t>
            </a:r>
            <a:r>
              <a:rPr lang="en-US" sz="3300" b="1" dirty="0" err="1">
                <a:solidFill>
                  <a:srgbClr val="4A86E8"/>
                </a:solidFill>
              </a:rPr>
              <a:t>txoj</a:t>
            </a:r>
            <a:r>
              <a:rPr lang="en-US" sz="3300" b="1" dirty="0">
                <a:solidFill>
                  <a:srgbClr val="4A86E8"/>
                </a:solidFill>
              </a:rPr>
              <a:t> </a:t>
            </a:r>
            <a:r>
              <a:rPr lang="en-US" sz="3300" b="1" dirty="0" err="1">
                <a:solidFill>
                  <a:srgbClr val="4A86E8"/>
                </a:solidFill>
              </a:rPr>
              <a:t>cai</a:t>
            </a:r>
            <a:r>
              <a:rPr lang="en-US" sz="3300" b="1" dirty="0">
                <a:solidFill>
                  <a:srgbClr val="4A86E8"/>
                </a:solidFill>
              </a:rPr>
              <a:t> </a:t>
            </a:r>
            <a:r>
              <a:rPr lang="en-US" sz="3300" b="1" dirty="0" err="1">
                <a:solidFill>
                  <a:srgbClr val="4A86E8"/>
                </a:solidFill>
              </a:rPr>
              <a:t>uas</a:t>
            </a:r>
            <a:r>
              <a:rPr lang="en-US" sz="3300" b="1" dirty="0">
                <a:solidFill>
                  <a:srgbClr val="4A86E8"/>
                </a:solidFill>
              </a:rPr>
              <a:t> </a:t>
            </a:r>
            <a:r>
              <a:rPr lang="en-US" sz="3300" b="1" dirty="0" err="1">
                <a:solidFill>
                  <a:srgbClr val="4A86E8"/>
                </a:solidFill>
              </a:rPr>
              <a:t>yuav</a:t>
            </a:r>
            <a:r>
              <a:rPr lang="en-US" sz="3300" b="1" dirty="0">
                <a:solidFill>
                  <a:srgbClr val="4A86E8"/>
                </a:solidFill>
              </a:rPr>
              <a:t> </a:t>
            </a:r>
            <a:r>
              <a:rPr lang="en-US" sz="3300" b="1" dirty="0" err="1">
                <a:solidFill>
                  <a:srgbClr val="4A86E8"/>
                </a:solidFill>
              </a:rPr>
              <a:t>dhau</a:t>
            </a:r>
            <a:r>
              <a:rPr lang="en-US" sz="3300" b="1" dirty="0">
                <a:solidFill>
                  <a:srgbClr val="4A86E8"/>
                </a:solidFill>
              </a:rPr>
              <a:t> los </a:t>
            </a:r>
            <a:r>
              <a:rPr lang="en-US" sz="3300" b="1" dirty="0" err="1">
                <a:solidFill>
                  <a:srgbClr val="4A86E8"/>
                </a:solidFill>
              </a:rPr>
              <a:t>ntawm</a:t>
            </a:r>
            <a:r>
              <a:rPr lang="en-US" sz="3300" b="1" dirty="0">
                <a:solidFill>
                  <a:srgbClr val="4A86E8"/>
                </a:solidFill>
              </a:rPr>
              <a:t> </a:t>
            </a:r>
            <a:r>
              <a:rPr lang="en-US" sz="3300" b="1" dirty="0" err="1">
                <a:solidFill>
                  <a:srgbClr val="4A86E8"/>
                </a:solidFill>
              </a:rPr>
              <a:t>kev</a:t>
            </a:r>
            <a:r>
              <a:rPr lang="en-US" sz="3300" b="1" dirty="0">
                <a:solidFill>
                  <a:srgbClr val="4A86E8"/>
                </a:solidFill>
              </a:rPr>
              <a:t> </a:t>
            </a:r>
            <a:r>
              <a:rPr lang="en-US" sz="3300" b="1" dirty="0" err="1">
                <a:solidFill>
                  <a:srgbClr val="4A86E8"/>
                </a:solidFill>
              </a:rPr>
              <a:t>soj</a:t>
            </a:r>
            <a:r>
              <a:rPr lang="en-US" sz="3300" b="1" dirty="0">
                <a:solidFill>
                  <a:srgbClr val="4A86E8"/>
                </a:solidFill>
              </a:rPr>
              <a:t> </a:t>
            </a:r>
            <a:r>
              <a:rPr lang="en-US" sz="3300" b="1" dirty="0" err="1">
                <a:solidFill>
                  <a:srgbClr val="4A86E8"/>
                </a:solidFill>
              </a:rPr>
              <a:t>ntsuam</a:t>
            </a:r>
            <a:r>
              <a:rPr lang="en-US" sz="3300" b="1" dirty="0">
                <a:solidFill>
                  <a:srgbClr val="4A86E8"/>
                </a:solidFill>
              </a:rPr>
              <a:t> </a:t>
            </a:r>
            <a:r>
              <a:rPr lang="en-US" sz="3300" b="1" dirty="0" err="1">
                <a:solidFill>
                  <a:srgbClr val="4A86E8"/>
                </a:solidFill>
              </a:rPr>
              <a:t>thiab</a:t>
            </a:r>
            <a:r>
              <a:rPr lang="en-US" sz="3300" b="1" dirty="0">
                <a:solidFill>
                  <a:srgbClr val="4A86E8"/>
                </a:solidFill>
              </a:rPr>
              <a:t> </a:t>
            </a:r>
            <a:r>
              <a:rPr lang="en-US" sz="3300" b="1" dirty="0" err="1">
                <a:solidFill>
                  <a:srgbClr val="4A86E8"/>
                </a:solidFill>
              </a:rPr>
              <a:t>kev</a:t>
            </a:r>
            <a:r>
              <a:rPr lang="en-US" sz="3300" b="1" dirty="0">
                <a:solidFill>
                  <a:srgbClr val="4A86E8"/>
                </a:solidFill>
              </a:rPr>
              <a:t> pom zoo</a:t>
            </a:r>
            <a:endParaRPr sz="3300" dirty="0">
              <a:solidFill>
                <a:srgbClr val="000000"/>
              </a:solidFill>
            </a:endParaRPr>
          </a:p>
          <a:p>
            <a:pPr marL="0" lvl="0" indent="0" algn="l" rtl="0">
              <a:spcBef>
                <a:spcPts val="1200"/>
              </a:spcBef>
              <a:spcAft>
                <a:spcPts val="1200"/>
              </a:spcAft>
              <a:buNone/>
            </a:pP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6D7A8"/>
        </a:solidFill>
        <a:effectLst/>
      </p:bgPr>
    </p:bg>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US" sz="2600" b="1" dirty="0">
                <a:solidFill>
                  <a:srgbClr val="000000"/>
                </a:solidFill>
              </a:rPr>
              <a:t>Vim Li Cas, </a:t>
            </a:r>
            <a:r>
              <a:rPr lang="en-US" sz="2600" b="1" dirty="0" err="1">
                <a:solidFill>
                  <a:srgbClr val="000000"/>
                </a:solidFill>
              </a:rPr>
              <a:t>Yuav</a:t>
            </a:r>
            <a:r>
              <a:rPr lang="en-US" sz="2600" b="1" dirty="0">
                <a:solidFill>
                  <a:srgbClr val="000000"/>
                </a:solidFill>
              </a:rPr>
              <a:t> </a:t>
            </a:r>
            <a:r>
              <a:rPr lang="en-US" sz="2600" b="1" dirty="0" err="1">
                <a:solidFill>
                  <a:srgbClr val="000000"/>
                </a:solidFill>
              </a:rPr>
              <a:t>Ua</a:t>
            </a:r>
            <a:r>
              <a:rPr lang="en-US" sz="2600" b="1" dirty="0">
                <a:solidFill>
                  <a:srgbClr val="000000"/>
                </a:solidFill>
              </a:rPr>
              <a:t> Li Ca, Dab </a:t>
            </a:r>
            <a:r>
              <a:rPr lang="en-US" sz="2600" b="1" dirty="0" err="1">
                <a:solidFill>
                  <a:srgbClr val="000000"/>
                </a:solidFill>
              </a:rPr>
              <a:t>Tsi</a:t>
            </a:r>
            <a:r>
              <a:rPr lang="en-US" sz="2600" b="1" dirty="0">
                <a:solidFill>
                  <a:srgbClr val="000000"/>
                </a:solidFill>
              </a:rPr>
              <a:t>?</a:t>
            </a:r>
            <a:endParaRPr sz="2600" b="1" dirty="0">
              <a:solidFill>
                <a:srgbClr val="000000"/>
              </a:solidFill>
            </a:endParaRPr>
          </a:p>
        </p:txBody>
      </p:sp>
      <p:sp>
        <p:nvSpPr>
          <p:cNvPr id="106" name="Google Shape;106;p20"/>
          <p:cNvSpPr txBox="1">
            <a:spLocks noGrp="1"/>
          </p:cNvSpPr>
          <p:nvPr>
            <p:ph type="body" idx="1"/>
          </p:nvPr>
        </p:nvSpPr>
        <p:spPr>
          <a:xfrm>
            <a:off x="311699" y="1152475"/>
            <a:ext cx="4573451" cy="3385200"/>
          </a:xfrm>
          <a:prstGeom prst="rect">
            <a:avLst/>
          </a:prstGeom>
        </p:spPr>
        <p:txBody>
          <a:bodyPr spcFirstLastPara="1" wrap="square" lIns="91425" tIns="91425" rIns="91425" bIns="91425" anchor="t" anchorCtr="0">
            <a:noAutofit/>
          </a:bodyPr>
          <a:lstStyle/>
          <a:p>
            <a:pPr marL="457200" lvl="0" indent="-355600" algn="just" rtl="0">
              <a:spcBef>
                <a:spcPts val="0"/>
              </a:spcBef>
              <a:spcAft>
                <a:spcPts val="0"/>
              </a:spcAft>
              <a:buClr>
                <a:srgbClr val="000000"/>
              </a:buClr>
              <a:buSzPts val="2000"/>
              <a:buAutoNum type="arabicPeriod"/>
            </a:pPr>
            <a:r>
              <a:rPr lang="en-US" dirty="0">
                <a:solidFill>
                  <a:srgbClr val="000000"/>
                </a:solidFill>
              </a:rPr>
              <a:t>“</a:t>
            </a:r>
            <a:r>
              <a:rPr lang="en-US" b="1" dirty="0">
                <a:solidFill>
                  <a:srgbClr val="000000"/>
                </a:solidFill>
              </a:rPr>
              <a:t>Vim Li Cas</a:t>
            </a:r>
            <a:r>
              <a:rPr lang="en-US" dirty="0">
                <a:solidFill>
                  <a:srgbClr val="000000"/>
                </a:solidFill>
              </a:rPr>
              <a:t>” </a:t>
            </a:r>
            <a:r>
              <a:rPr lang="en-US" dirty="0" err="1">
                <a:solidFill>
                  <a:srgbClr val="000000"/>
                </a:solidFill>
              </a:rPr>
              <a:t>yuav</a:t>
            </a:r>
            <a:r>
              <a:rPr lang="en-US" dirty="0">
                <a:solidFill>
                  <a:srgbClr val="000000"/>
                </a:solidFill>
              </a:rPr>
              <a:t> </a:t>
            </a:r>
            <a:r>
              <a:rPr lang="en-US" dirty="0" err="1">
                <a:solidFill>
                  <a:srgbClr val="000000"/>
                </a:solidFill>
              </a:rPr>
              <a:t>ib</a:t>
            </a:r>
            <a:r>
              <a:rPr lang="en-US" dirty="0">
                <a:solidFill>
                  <a:srgbClr val="000000"/>
                </a:solidFill>
              </a:rPr>
              <a:t> </a:t>
            </a:r>
            <a:r>
              <a:rPr lang="en-US" dirty="0" err="1">
                <a:solidFill>
                  <a:srgbClr val="000000"/>
                </a:solidFill>
              </a:rPr>
              <a:t>txwm</a:t>
            </a:r>
            <a:r>
              <a:rPr lang="en-US" dirty="0">
                <a:solidFill>
                  <a:srgbClr val="000000"/>
                </a:solidFill>
              </a:rPr>
              <a:t> </a:t>
            </a:r>
            <a:r>
              <a:rPr lang="en-US" dirty="0" err="1">
                <a:solidFill>
                  <a:srgbClr val="000000"/>
                </a:solidFill>
              </a:rPr>
              <a:t>tsav</a:t>
            </a:r>
            <a:r>
              <a:rPr lang="en-US" dirty="0">
                <a:solidFill>
                  <a:srgbClr val="000000"/>
                </a:solidFill>
              </a:rPr>
              <a:t> </a:t>
            </a:r>
            <a:r>
              <a:rPr lang="en-US" dirty="0" err="1">
                <a:solidFill>
                  <a:srgbClr val="000000"/>
                </a:solidFill>
              </a:rPr>
              <a:t>txoj</a:t>
            </a:r>
            <a:r>
              <a:rPr lang="en-US" dirty="0">
                <a:solidFill>
                  <a:srgbClr val="000000"/>
                </a:solidFill>
              </a:rPr>
              <a:t> </a:t>
            </a:r>
            <a:r>
              <a:rPr lang="en-US" dirty="0" err="1">
                <a:solidFill>
                  <a:srgbClr val="000000"/>
                </a:solidFill>
              </a:rPr>
              <a:t>hauj</a:t>
            </a:r>
            <a:r>
              <a:rPr lang="en-US" dirty="0">
                <a:solidFill>
                  <a:srgbClr val="000000"/>
                </a:solidFill>
              </a:rPr>
              <a:t> </a:t>
            </a:r>
            <a:r>
              <a:rPr lang="en-US" dirty="0" err="1">
                <a:solidFill>
                  <a:srgbClr val="000000"/>
                </a:solidFill>
              </a:rPr>
              <a:t>lwm</a:t>
            </a:r>
            <a:r>
              <a:rPr lang="en-US" dirty="0">
                <a:solidFill>
                  <a:srgbClr val="000000"/>
                </a:solidFill>
              </a:rPr>
              <a:t> no </a:t>
            </a:r>
            <a:r>
              <a:rPr lang="en-US" dirty="0" err="1">
                <a:solidFill>
                  <a:srgbClr val="000000"/>
                </a:solidFill>
              </a:rPr>
              <a:t>nrog</a:t>
            </a:r>
            <a:r>
              <a:rPr lang="en-US" dirty="0">
                <a:solidFill>
                  <a:srgbClr val="000000"/>
                </a:solidFill>
              </a:rPr>
              <a:t> </a:t>
            </a:r>
            <a:r>
              <a:rPr lang="en-US" dirty="0" err="1">
                <a:solidFill>
                  <a:srgbClr val="000000"/>
                </a:solidFill>
              </a:rPr>
              <a:t>lub</a:t>
            </a:r>
            <a:r>
              <a:rPr lang="en-US" dirty="0">
                <a:solidFill>
                  <a:srgbClr val="000000"/>
                </a:solidFill>
              </a:rPr>
              <a:t> </a:t>
            </a:r>
            <a:r>
              <a:rPr lang="en-US" dirty="0" err="1">
                <a:solidFill>
                  <a:srgbClr val="000000"/>
                </a:solidFill>
              </a:rPr>
              <a:t>zeem</a:t>
            </a:r>
            <a:r>
              <a:rPr lang="en-US" dirty="0">
                <a:solidFill>
                  <a:srgbClr val="000000"/>
                </a:solidFill>
              </a:rPr>
              <a:t> </a:t>
            </a:r>
            <a:r>
              <a:rPr lang="en-US" dirty="0" err="1">
                <a:solidFill>
                  <a:srgbClr val="000000"/>
                </a:solidFill>
              </a:rPr>
              <a:t>muag</a:t>
            </a:r>
            <a:r>
              <a:rPr lang="en-US" dirty="0">
                <a:solidFill>
                  <a:srgbClr val="000000"/>
                </a:solidFill>
              </a:rPr>
              <a:t> </a:t>
            </a:r>
            <a:r>
              <a:rPr lang="en-US" dirty="0" err="1">
                <a:solidFill>
                  <a:srgbClr val="000000"/>
                </a:solidFill>
              </a:rPr>
              <a:t>nyob</a:t>
            </a:r>
            <a:r>
              <a:rPr lang="en-US" dirty="0">
                <a:solidFill>
                  <a:srgbClr val="000000"/>
                </a:solidFill>
              </a:rPr>
              <a:t> </a:t>
            </a:r>
            <a:r>
              <a:rPr lang="en-US" dirty="0" err="1">
                <a:solidFill>
                  <a:srgbClr val="000000"/>
                </a:solidFill>
              </a:rPr>
              <a:t>hauv</a:t>
            </a:r>
            <a:r>
              <a:rPr lang="en-US" dirty="0">
                <a:solidFill>
                  <a:srgbClr val="000000"/>
                </a:solidFill>
              </a:rPr>
              <a:t> </a:t>
            </a:r>
            <a:r>
              <a:rPr lang="en-US" dirty="0" err="1">
                <a:solidFill>
                  <a:srgbClr val="000000"/>
                </a:solidFill>
              </a:rPr>
              <a:t>siab</a:t>
            </a:r>
            <a:r>
              <a:rPr lang="en-US" dirty="0">
                <a:solidFill>
                  <a:srgbClr val="000000"/>
                </a:solidFill>
              </a:rPr>
              <a:t> </a:t>
            </a:r>
            <a:r>
              <a:rPr lang="en-US" dirty="0" err="1">
                <a:solidFill>
                  <a:srgbClr val="000000"/>
                </a:solidFill>
              </a:rPr>
              <a:t>uas</a:t>
            </a:r>
            <a:r>
              <a:rPr lang="en-US" dirty="0">
                <a:solidFill>
                  <a:srgbClr val="000000"/>
                </a:solidFill>
              </a:rPr>
              <a:t> </a:t>
            </a:r>
            <a:r>
              <a:rPr lang="en-US" dirty="0" err="1">
                <a:solidFill>
                  <a:srgbClr val="000000"/>
                </a:solidFill>
              </a:rPr>
              <a:t>tsim</a:t>
            </a:r>
            <a:r>
              <a:rPr lang="en-US" dirty="0">
                <a:solidFill>
                  <a:srgbClr val="000000"/>
                </a:solidFill>
              </a:rPr>
              <a:t> </a:t>
            </a:r>
            <a:r>
              <a:rPr lang="en-US" dirty="0" err="1">
                <a:solidFill>
                  <a:srgbClr val="000000"/>
                </a:solidFill>
              </a:rPr>
              <a:t>peb</a:t>
            </a:r>
            <a:r>
              <a:rPr lang="en-US" dirty="0">
                <a:solidFill>
                  <a:srgbClr val="000000"/>
                </a:solidFill>
              </a:rPr>
              <a:t> </a:t>
            </a:r>
            <a:r>
              <a:rPr lang="en-US" dirty="0" err="1">
                <a:solidFill>
                  <a:srgbClr val="000000"/>
                </a:solidFill>
              </a:rPr>
              <a:t>cov</a:t>
            </a:r>
            <a:r>
              <a:rPr lang="en-US" dirty="0">
                <a:solidFill>
                  <a:srgbClr val="000000"/>
                </a:solidFill>
              </a:rPr>
              <a:t> </a:t>
            </a:r>
            <a:r>
              <a:rPr lang="en-US" dirty="0" err="1">
                <a:solidFill>
                  <a:srgbClr val="000000"/>
                </a:solidFill>
              </a:rPr>
              <a:t>txiaj</a:t>
            </a:r>
            <a:r>
              <a:rPr lang="en-US" dirty="0">
                <a:solidFill>
                  <a:srgbClr val="000000"/>
                </a:solidFill>
              </a:rPr>
              <a:t> </a:t>
            </a:r>
            <a:r>
              <a:rPr lang="en-US" dirty="0" err="1">
                <a:solidFill>
                  <a:srgbClr val="000000"/>
                </a:solidFill>
              </a:rPr>
              <a:t>ntsig</a:t>
            </a:r>
            <a:r>
              <a:rPr lang="en-US" dirty="0">
                <a:solidFill>
                  <a:srgbClr val="000000"/>
                </a:solidFill>
              </a:rPr>
              <a:t>. </a:t>
            </a:r>
          </a:p>
          <a:p>
            <a:pPr marL="457200" lvl="0" indent="-355600" algn="just" rtl="0">
              <a:spcBef>
                <a:spcPts val="0"/>
              </a:spcBef>
              <a:spcAft>
                <a:spcPts val="0"/>
              </a:spcAft>
              <a:buClr>
                <a:srgbClr val="000000"/>
              </a:buClr>
              <a:buSzPts val="2000"/>
              <a:buAutoNum type="arabicPeriod"/>
            </a:pPr>
            <a:r>
              <a:rPr lang="en-US" dirty="0">
                <a:solidFill>
                  <a:srgbClr val="000000"/>
                </a:solidFill>
              </a:rPr>
              <a:t>“</a:t>
            </a:r>
            <a:r>
              <a:rPr lang="en-US" b="1" dirty="0" err="1">
                <a:solidFill>
                  <a:srgbClr val="000000"/>
                </a:solidFill>
              </a:rPr>
              <a:t>Yuav</a:t>
            </a:r>
            <a:r>
              <a:rPr lang="en-US" b="1" dirty="0">
                <a:solidFill>
                  <a:srgbClr val="000000"/>
                </a:solidFill>
              </a:rPr>
              <a:t> </a:t>
            </a:r>
            <a:r>
              <a:rPr lang="en-US" b="1" dirty="0" err="1">
                <a:solidFill>
                  <a:srgbClr val="000000"/>
                </a:solidFill>
              </a:rPr>
              <a:t>Ua</a:t>
            </a:r>
            <a:r>
              <a:rPr lang="en-US" b="1" dirty="0">
                <a:solidFill>
                  <a:srgbClr val="000000"/>
                </a:solidFill>
              </a:rPr>
              <a:t> Li Ca</a:t>
            </a:r>
            <a:r>
              <a:rPr lang="en-US" dirty="0">
                <a:solidFill>
                  <a:srgbClr val="000000"/>
                </a:solidFill>
              </a:rPr>
              <a:t>” </a:t>
            </a:r>
            <a:r>
              <a:rPr lang="en-US" dirty="0" err="1">
                <a:solidFill>
                  <a:srgbClr val="000000"/>
                </a:solidFill>
              </a:rPr>
              <a:t>yuav</a:t>
            </a:r>
            <a:r>
              <a:rPr lang="en-US" dirty="0">
                <a:solidFill>
                  <a:srgbClr val="000000"/>
                </a:solidFill>
              </a:rPr>
              <a:t> </a:t>
            </a:r>
            <a:r>
              <a:rPr lang="en-US" dirty="0" err="1">
                <a:solidFill>
                  <a:srgbClr val="000000"/>
                </a:solidFill>
              </a:rPr>
              <a:t>suav</a:t>
            </a:r>
            <a:r>
              <a:rPr lang="en-US" dirty="0">
                <a:solidFill>
                  <a:srgbClr val="000000"/>
                </a:solidFill>
              </a:rPr>
              <a:t> </a:t>
            </a:r>
            <a:r>
              <a:rPr lang="en-US" dirty="0" err="1">
                <a:solidFill>
                  <a:srgbClr val="000000"/>
                </a:solidFill>
              </a:rPr>
              <a:t>nrog</a:t>
            </a:r>
            <a:r>
              <a:rPr lang="en-US" dirty="0">
                <a:solidFill>
                  <a:srgbClr val="000000"/>
                </a:solidFill>
              </a:rPr>
              <a:t> </a:t>
            </a:r>
            <a:r>
              <a:rPr lang="en-US" dirty="0" err="1">
                <a:solidFill>
                  <a:srgbClr val="000000"/>
                </a:solidFill>
              </a:rPr>
              <a:t>peb</a:t>
            </a:r>
            <a:r>
              <a:rPr lang="en-US" dirty="0">
                <a:solidFill>
                  <a:srgbClr val="000000"/>
                </a:solidFill>
              </a:rPr>
              <a:t> </a:t>
            </a:r>
            <a:r>
              <a:rPr lang="en-US" dirty="0" err="1">
                <a:solidFill>
                  <a:srgbClr val="000000"/>
                </a:solidFill>
              </a:rPr>
              <a:t>cov</a:t>
            </a:r>
            <a:r>
              <a:rPr lang="en-US" dirty="0">
                <a:solidFill>
                  <a:srgbClr val="000000"/>
                </a:solidFill>
              </a:rPr>
              <a:t> </a:t>
            </a:r>
            <a:r>
              <a:rPr lang="en-US" dirty="0" err="1">
                <a:solidFill>
                  <a:srgbClr val="000000"/>
                </a:solidFill>
              </a:rPr>
              <a:t>lus</a:t>
            </a:r>
            <a:r>
              <a:rPr lang="en-US" dirty="0">
                <a:solidFill>
                  <a:srgbClr val="000000"/>
                </a:solidFill>
              </a:rPr>
              <a:t> </a:t>
            </a:r>
            <a:r>
              <a:rPr lang="en-US" dirty="0" err="1">
                <a:solidFill>
                  <a:srgbClr val="000000"/>
                </a:solidFill>
              </a:rPr>
              <a:t>tshaj</a:t>
            </a:r>
            <a:r>
              <a:rPr lang="en-US" dirty="0">
                <a:solidFill>
                  <a:srgbClr val="000000"/>
                </a:solidFill>
              </a:rPr>
              <a:t> </a:t>
            </a:r>
            <a:r>
              <a:rPr lang="en-US" dirty="0" err="1">
                <a:solidFill>
                  <a:srgbClr val="000000"/>
                </a:solidFill>
              </a:rPr>
              <a:t>tawm</a:t>
            </a:r>
            <a:r>
              <a:rPr lang="en-US" dirty="0">
                <a:solidFill>
                  <a:srgbClr val="000000"/>
                </a:solidFill>
              </a:rPr>
              <a:t> </a:t>
            </a:r>
            <a:r>
              <a:rPr lang="en-US" dirty="0" err="1">
                <a:solidFill>
                  <a:srgbClr val="000000"/>
                </a:solidFill>
              </a:rPr>
              <a:t>ntawm</a:t>
            </a:r>
            <a:r>
              <a:rPr lang="en-US" dirty="0">
                <a:solidFill>
                  <a:srgbClr val="000000"/>
                </a:solidFill>
              </a:rPr>
              <a:t> </a:t>
            </a:r>
            <a:r>
              <a:rPr lang="en-US" dirty="0" err="1">
                <a:solidFill>
                  <a:srgbClr val="000000"/>
                </a:solidFill>
              </a:rPr>
              <a:t>txoj</a:t>
            </a:r>
            <a:r>
              <a:rPr lang="en-US" dirty="0">
                <a:solidFill>
                  <a:srgbClr val="000000"/>
                </a:solidFill>
              </a:rPr>
              <a:t> </a:t>
            </a:r>
            <a:r>
              <a:rPr lang="en-US" dirty="0" err="1">
                <a:solidFill>
                  <a:srgbClr val="000000"/>
                </a:solidFill>
              </a:rPr>
              <a:t>hauj</a:t>
            </a:r>
            <a:r>
              <a:rPr lang="en-US" dirty="0">
                <a:solidFill>
                  <a:srgbClr val="000000"/>
                </a:solidFill>
              </a:rPr>
              <a:t> </a:t>
            </a:r>
            <a:r>
              <a:rPr lang="en-US" dirty="0" err="1">
                <a:solidFill>
                  <a:srgbClr val="000000"/>
                </a:solidFill>
              </a:rPr>
              <a:t>lwm</a:t>
            </a:r>
            <a:r>
              <a:rPr lang="en-US" dirty="0">
                <a:solidFill>
                  <a:srgbClr val="000000"/>
                </a:solidFill>
              </a:rPr>
              <a:t> </a:t>
            </a:r>
            <a:r>
              <a:rPr lang="en-US" dirty="0" err="1">
                <a:solidFill>
                  <a:srgbClr val="000000"/>
                </a:solidFill>
              </a:rPr>
              <a:t>thiab</a:t>
            </a:r>
            <a:r>
              <a:rPr lang="en-US" dirty="0">
                <a:solidFill>
                  <a:srgbClr val="000000"/>
                </a:solidFill>
              </a:rPr>
              <a:t> </a:t>
            </a:r>
            <a:r>
              <a:rPr lang="en-US" dirty="0" err="1">
                <a:solidFill>
                  <a:srgbClr val="000000"/>
                </a:solidFill>
              </a:rPr>
              <a:t>lub</a:t>
            </a:r>
            <a:r>
              <a:rPr lang="en-US" dirty="0">
                <a:solidFill>
                  <a:srgbClr val="000000"/>
                </a:solidFill>
              </a:rPr>
              <a:t> </a:t>
            </a:r>
            <a:r>
              <a:rPr lang="en-US" dirty="0" err="1">
                <a:solidFill>
                  <a:srgbClr val="000000"/>
                </a:solidFill>
              </a:rPr>
              <a:t>hom</a:t>
            </a:r>
            <a:r>
              <a:rPr lang="en-US" dirty="0">
                <a:solidFill>
                  <a:srgbClr val="000000"/>
                </a:solidFill>
              </a:rPr>
              <a:t> </a:t>
            </a:r>
            <a:r>
              <a:rPr lang="en-US" dirty="0" err="1">
                <a:solidFill>
                  <a:srgbClr val="000000"/>
                </a:solidFill>
              </a:rPr>
              <a:t>phiaj</a:t>
            </a:r>
            <a:r>
              <a:rPr lang="en-US" dirty="0">
                <a:solidFill>
                  <a:srgbClr val="000000"/>
                </a:solidFill>
              </a:rPr>
              <a:t> </a:t>
            </a:r>
            <a:r>
              <a:rPr lang="en-US" dirty="0" err="1">
                <a:solidFill>
                  <a:srgbClr val="000000"/>
                </a:solidFill>
              </a:rPr>
              <a:t>kom</a:t>
            </a:r>
            <a:r>
              <a:rPr lang="en-US" dirty="0">
                <a:solidFill>
                  <a:srgbClr val="000000"/>
                </a:solidFill>
              </a:rPr>
              <a:t> </a:t>
            </a:r>
            <a:r>
              <a:rPr lang="en-US" dirty="0" err="1">
                <a:solidFill>
                  <a:srgbClr val="000000"/>
                </a:solidFill>
              </a:rPr>
              <a:t>ua</a:t>
            </a:r>
            <a:r>
              <a:rPr lang="en-US" dirty="0">
                <a:solidFill>
                  <a:srgbClr val="000000"/>
                </a:solidFill>
              </a:rPr>
              <a:t> </a:t>
            </a:r>
            <a:r>
              <a:rPr lang="en-US" dirty="0" err="1">
                <a:solidFill>
                  <a:srgbClr val="000000"/>
                </a:solidFill>
              </a:rPr>
              <a:t>tiav</a:t>
            </a:r>
            <a:r>
              <a:rPr lang="en-US" dirty="0">
                <a:solidFill>
                  <a:srgbClr val="000000"/>
                </a:solidFill>
              </a:rPr>
              <a:t> </a:t>
            </a:r>
            <a:r>
              <a:rPr lang="en-US" dirty="0" err="1">
                <a:solidFill>
                  <a:srgbClr val="000000"/>
                </a:solidFill>
              </a:rPr>
              <a:t>hauv</a:t>
            </a:r>
            <a:r>
              <a:rPr lang="en-US" dirty="0">
                <a:solidFill>
                  <a:srgbClr val="000000"/>
                </a:solidFill>
              </a:rPr>
              <a:t> </a:t>
            </a:r>
            <a:r>
              <a:rPr lang="en-US" dirty="0" err="1">
                <a:solidFill>
                  <a:srgbClr val="000000"/>
                </a:solidFill>
              </a:rPr>
              <a:t>cov</a:t>
            </a:r>
            <a:r>
              <a:rPr lang="en-US" dirty="0">
                <a:solidFill>
                  <a:srgbClr val="000000"/>
                </a:solidFill>
              </a:rPr>
              <a:t> </a:t>
            </a:r>
            <a:r>
              <a:rPr lang="en-US" dirty="0" err="1">
                <a:solidFill>
                  <a:srgbClr val="000000"/>
                </a:solidFill>
              </a:rPr>
              <a:t>txheej</a:t>
            </a:r>
            <a:r>
              <a:rPr lang="en-US" dirty="0">
                <a:solidFill>
                  <a:srgbClr val="000000"/>
                </a:solidFill>
              </a:rPr>
              <a:t> </a:t>
            </a:r>
            <a:r>
              <a:rPr lang="en-US" dirty="0" err="1">
                <a:solidFill>
                  <a:srgbClr val="000000"/>
                </a:solidFill>
              </a:rPr>
              <a:t>txheem</a:t>
            </a:r>
            <a:r>
              <a:rPr lang="en-US" dirty="0">
                <a:solidFill>
                  <a:srgbClr val="000000"/>
                </a:solidFill>
              </a:rPr>
              <a:t> no.</a:t>
            </a:r>
          </a:p>
          <a:p>
            <a:pPr marL="457200" lvl="0" indent="-355600" algn="just" rtl="0">
              <a:spcBef>
                <a:spcPts val="0"/>
              </a:spcBef>
              <a:spcAft>
                <a:spcPts val="0"/>
              </a:spcAft>
              <a:buClr>
                <a:srgbClr val="000000"/>
              </a:buClr>
              <a:buSzPts val="2000"/>
              <a:buAutoNum type="arabicPeriod"/>
            </a:pPr>
            <a:r>
              <a:rPr lang="en-US" dirty="0">
                <a:solidFill>
                  <a:srgbClr val="000000"/>
                </a:solidFill>
              </a:rPr>
              <a:t>“</a:t>
            </a:r>
            <a:r>
              <a:rPr lang="en-US" b="1" dirty="0">
                <a:solidFill>
                  <a:srgbClr val="000000"/>
                </a:solidFill>
              </a:rPr>
              <a:t>Dab </a:t>
            </a:r>
            <a:r>
              <a:rPr lang="en-US" b="1" dirty="0" err="1">
                <a:solidFill>
                  <a:srgbClr val="000000"/>
                </a:solidFill>
              </a:rPr>
              <a:t>Tsi</a:t>
            </a:r>
            <a:r>
              <a:rPr lang="en-US" dirty="0">
                <a:solidFill>
                  <a:srgbClr val="000000"/>
                </a:solidFill>
              </a:rPr>
              <a:t>” </a:t>
            </a:r>
            <a:r>
              <a:rPr lang="en-US" dirty="0" err="1">
                <a:solidFill>
                  <a:srgbClr val="000000"/>
                </a:solidFill>
              </a:rPr>
              <a:t>yog</a:t>
            </a:r>
            <a:r>
              <a:rPr lang="en-US" dirty="0">
                <a:solidFill>
                  <a:srgbClr val="000000"/>
                </a:solidFill>
              </a:rPr>
              <a:t> </a:t>
            </a:r>
            <a:r>
              <a:rPr lang="en-US" dirty="0" err="1">
                <a:solidFill>
                  <a:srgbClr val="000000"/>
                </a:solidFill>
              </a:rPr>
              <a:t>cov</a:t>
            </a:r>
            <a:r>
              <a:rPr lang="en-US" dirty="0">
                <a:solidFill>
                  <a:srgbClr val="000000"/>
                </a:solidFill>
              </a:rPr>
              <a:t> </a:t>
            </a:r>
            <a:r>
              <a:rPr lang="en-US" dirty="0" err="1">
                <a:solidFill>
                  <a:srgbClr val="000000"/>
                </a:solidFill>
              </a:rPr>
              <a:t>khoom</a:t>
            </a:r>
            <a:r>
              <a:rPr lang="en-US" dirty="0">
                <a:solidFill>
                  <a:srgbClr val="000000"/>
                </a:solidFill>
              </a:rPr>
              <a:t> </a:t>
            </a:r>
            <a:r>
              <a:rPr lang="en-US" dirty="0" err="1">
                <a:solidFill>
                  <a:srgbClr val="000000"/>
                </a:solidFill>
              </a:rPr>
              <a:t>uas</a:t>
            </a:r>
            <a:r>
              <a:rPr lang="en-US" dirty="0">
                <a:solidFill>
                  <a:srgbClr val="000000"/>
                </a:solidFill>
              </a:rPr>
              <a:t> </a:t>
            </a:r>
            <a:r>
              <a:rPr lang="en-US" dirty="0" err="1">
                <a:solidFill>
                  <a:srgbClr val="000000"/>
                </a:solidFill>
              </a:rPr>
              <a:t>peb</a:t>
            </a:r>
            <a:r>
              <a:rPr lang="en-US" dirty="0">
                <a:solidFill>
                  <a:srgbClr val="000000"/>
                </a:solidFill>
              </a:rPr>
              <a:t> </a:t>
            </a:r>
            <a:r>
              <a:rPr lang="en-US" dirty="0" err="1">
                <a:solidFill>
                  <a:srgbClr val="000000"/>
                </a:solidFill>
              </a:rPr>
              <a:t>yuav</a:t>
            </a:r>
            <a:r>
              <a:rPr lang="en-US" dirty="0">
                <a:solidFill>
                  <a:srgbClr val="000000"/>
                </a:solidFill>
              </a:rPr>
              <a:t> </a:t>
            </a:r>
            <a:r>
              <a:rPr lang="en-US" dirty="0" err="1">
                <a:solidFill>
                  <a:srgbClr val="000000"/>
                </a:solidFill>
              </a:rPr>
              <a:t>tsim</a:t>
            </a:r>
            <a:r>
              <a:rPr lang="en-US" dirty="0">
                <a:solidFill>
                  <a:srgbClr val="000000"/>
                </a:solidFill>
              </a:rPr>
              <a:t> </a:t>
            </a:r>
            <a:r>
              <a:rPr lang="en-US" dirty="0" err="1">
                <a:solidFill>
                  <a:srgbClr val="000000"/>
                </a:solidFill>
              </a:rPr>
              <a:t>nyob</a:t>
            </a:r>
            <a:r>
              <a:rPr lang="en-US" dirty="0">
                <a:solidFill>
                  <a:srgbClr val="000000"/>
                </a:solidFill>
              </a:rPr>
              <a:t> </a:t>
            </a:r>
            <a:r>
              <a:rPr lang="en-US" dirty="0" err="1">
                <a:solidFill>
                  <a:srgbClr val="000000"/>
                </a:solidFill>
              </a:rPr>
              <a:t>rau</a:t>
            </a:r>
            <a:r>
              <a:rPr lang="en-US" dirty="0">
                <a:solidFill>
                  <a:srgbClr val="000000"/>
                </a:solidFill>
              </a:rPr>
              <a:t> </a:t>
            </a:r>
            <a:r>
              <a:rPr lang="en-US" dirty="0" err="1">
                <a:solidFill>
                  <a:srgbClr val="000000"/>
                </a:solidFill>
              </a:rPr>
              <a:t>thaum</a:t>
            </a:r>
            <a:r>
              <a:rPr lang="en-US" dirty="0">
                <a:solidFill>
                  <a:srgbClr val="000000"/>
                </a:solidFill>
              </a:rPr>
              <a:t> </a:t>
            </a:r>
            <a:r>
              <a:rPr lang="en-US" dirty="0" err="1">
                <a:solidFill>
                  <a:srgbClr val="000000"/>
                </a:solidFill>
              </a:rPr>
              <a:t>kawg</a:t>
            </a:r>
            <a:r>
              <a:rPr lang="en-US" dirty="0">
                <a:solidFill>
                  <a:srgbClr val="000000"/>
                </a:solidFill>
              </a:rPr>
              <a:t> </a:t>
            </a:r>
            <a:r>
              <a:rPr lang="en-US" dirty="0" err="1">
                <a:solidFill>
                  <a:srgbClr val="000000"/>
                </a:solidFill>
              </a:rPr>
              <a:t>ua</a:t>
            </a:r>
            <a:r>
              <a:rPr lang="en-US" dirty="0">
                <a:solidFill>
                  <a:srgbClr val="000000"/>
                </a:solidFill>
              </a:rPr>
              <a:t> </a:t>
            </a:r>
            <a:r>
              <a:rPr lang="en-US" dirty="0" err="1">
                <a:solidFill>
                  <a:srgbClr val="000000"/>
                </a:solidFill>
              </a:rPr>
              <a:t>ke</a:t>
            </a:r>
            <a:r>
              <a:rPr lang="en-US" dirty="0">
                <a:solidFill>
                  <a:srgbClr val="000000"/>
                </a:solidFill>
              </a:rPr>
              <a:t>. </a:t>
            </a:r>
          </a:p>
          <a:p>
            <a:pPr marL="457200" lvl="0" indent="0" algn="just" rtl="0">
              <a:spcBef>
                <a:spcPts val="1200"/>
              </a:spcBef>
              <a:spcAft>
                <a:spcPts val="1200"/>
              </a:spcAft>
              <a:buNone/>
            </a:pPr>
            <a:r>
              <a:rPr lang="en-US" b="1" dirty="0">
                <a:solidFill>
                  <a:srgbClr val="000000"/>
                </a:solidFill>
              </a:rPr>
              <a:t>Nov </a:t>
            </a:r>
            <a:r>
              <a:rPr lang="en-US" b="1" dirty="0" err="1">
                <a:solidFill>
                  <a:srgbClr val="000000"/>
                </a:solidFill>
              </a:rPr>
              <a:t>yog</a:t>
            </a:r>
            <a:r>
              <a:rPr lang="en-US" b="1" dirty="0">
                <a:solidFill>
                  <a:srgbClr val="000000"/>
                </a:solidFill>
              </a:rPr>
              <a:t> </a:t>
            </a:r>
            <a:r>
              <a:rPr lang="en-US" b="1" dirty="0" err="1">
                <a:solidFill>
                  <a:srgbClr val="000000"/>
                </a:solidFill>
              </a:rPr>
              <a:t>Cov</a:t>
            </a:r>
            <a:r>
              <a:rPr lang="en-US" b="1" dirty="0">
                <a:solidFill>
                  <a:srgbClr val="000000"/>
                </a:solidFill>
              </a:rPr>
              <a:t> </a:t>
            </a:r>
            <a:r>
              <a:rPr lang="en-US" b="1" dirty="0" err="1">
                <a:solidFill>
                  <a:srgbClr val="000000"/>
                </a:solidFill>
              </a:rPr>
              <a:t>Tswv</a:t>
            </a:r>
            <a:r>
              <a:rPr lang="en-US" b="1" dirty="0">
                <a:solidFill>
                  <a:srgbClr val="000000"/>
                </a:solidFill>
              </a:rPr>
              <a:t> </a:t>
            </a:r>
            <a:r>
              <a:rPr lang="en-US" b="1" dirty="0" err="1">
                <a:solidFill>
                  <a:srgbClr val="000000"/>
                </a:solidFill>
              </a:rPr>
              <a:t>Yim</a:t>
            </a:r>
            <a:r>
              <a:rPr lang="en-US" b="1" dirty="0">
                <a:solidFill>
                  <a:srgbClr val="000000"/>
                </a:solidFill>
              </a:rPr>
              <a:t> </a:t>
            </a:r>
            <a:r>
              <a:rPr lang="en-US" b="1" dirty="0" err="1">
                <a:solidFill>
                  <a:srgbClr val="000000"/>
                </a:solidFill>
              </a:rPr>
              <a:t>Loj</a:t>
            </a:r>
            <a:r>
              <a:rPr lang="en-US" b="1" dirty="0">
                <a:solidFill>
                  <a:srgbClr val="000000"/>
                </a:solidFill>
              </a:rPr>
              <a:t>!</a:t>
            </a:r>
          </a:p>
        </p:txBody>
      </p:sp>
      <p:pic>
        <p:nvPicPr>
          <p:cNvPr id="107" name="Google Shape;107;p20"/>
          <p:cNvPicPr preferRelativeResize="0"/>
          <p:nvPr/>
        </p:nvPicPr>
        <p:blipFill>
          <a:blip r:embed="rId3">
            <a:alphaModFix/>
          </a:blip>
          <a:stretch>
            <a:fillRect/>
          </a:stretch>
        </p:blipFill>
        <p:spPr>
          <a:xfrm>
            <a:off x="5151525" y="1089275"/>
            <a:ext cx="2961650" cy="2652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1"/>
        <p:cNvGrpSpPr/>
        <p:nvPr/>
      </p:nvGrpSpPr>
      <p:grpSpPr>
        <a:xfrm>
          <a:off x="0" y="0"/>
          <a:ext cx="0" cy="0"/>
          <a:chOff x="0" y="0"/>
          <a:chExt cx="0" cy="0"/>
        </a:xfrm>
      </p:grpSpPr>
      <p:sp>
        <p:nvSpPr>
          <p:cNvPr id="112" name="Google Shape;112;p21"/>
          <p:cNvSpPr/>
          <p:nvPr/>
        </p:nvSpPr>
        <p:spPr>
          <a:xfrm>
            <a:off x="4208050" y="3572225"/>
            <a:ext cx="4851900" cy="1109400"/>
          </a:xfrm>
          <a:prstGeom prst="rect">
            <a:avLst/>
          </a:prstGeom>
          <a:solidFill>
            <a:srgbClr val="40607C"/>
          </a:solidFill>
          <a:ln w="9525" cap="flat" cmpd="sng">
            <a:solidFill>
              <a:schemeClr val="dk2"/>
            </a:solidFill>
            <a:prstDash val="solid"/>
            <a:round/>
            <a:headEnd type="none" w="sm" len="sm"/>
            <a:tailEnd type="none" w="sm" len="sm"/>
          </a:ln>
          <a:effectLst>
            <a:outerShdw blurRad="57150" dist="19050" dir="5400000" algn="bl" rotWithShape="0">
              <a:srgbClr val="000000">
                <a:alpha val="4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1"/>
          <p:cNvSpPr txBox="1"/>
          <p:nvPr/>
        </p:nvSpPr>
        <p:spPr>
          <a:xfrm>
            <a:off x="4355375" y="3796025"/>
            <a:ext cx="4211700" cy="66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100" dirty="0">
                <a:solidFill>
                  <a:schemeClr val="dk1"/>
                </a:solidFill>
                <a:latin typeface="Oswald"/>
                <a:ea typeface="Oswald"/>
                <a:cs typeface="Oswald"/>
                <a:sym typeface="Oswald"/>
              </a:rPr>
              <a:t>TXHEEJ TXHEEM DEJ KHOV</a:t>
            </a:r>
            <a:endParaRPr sz="3100" dirty="0">
              <a:solidFill>
                <a:schemeClr val="dk1"/>
              </a:solidFill>
              <a:latin typeface="Oswald"/>
              <a:ea typeface="Oswald"/>
              <a:cs typeface="Oswald"/>
              <a:sym typeface="Oswald"/>
            </a:endParaRPr>
          </a:p>
        </p:txBody>
      </p:sp>
      <p:sp>
        <p:nvSpPr>
          <p:cNvPr id="4" name="Rectangle 3">
            <a:extLst>
              <a:ext uri="{FF2B5EF4-FFF2-40B4-BE49-F238E27FC236}">
                <a16:creationId xmlns:a16="http://schemas.microsoft.com/office/drawing/2014/main" id="{D32AE901-E891-4C61-8284-A21921EF1AEF}"/>
              </a:ext>
            </a:extLst>
          </p:cNvPr>
          <p:cNvSpPr/>
          <p:nvPr/>
        </p:nvSpPr>
        <p:spPr>
          <a:xfrm>
            <a:off x="1098834" y="1171474"/>
            <a:ext cx="1817361" cy="3190398"/>
          </a:xfrm>
          <a:prstGeom prst="rect">
            <a:avLst/>
          </a:prstGeom>
          <a:solidFill>
            <a:schemeClr val="bg1">
              <a:lumMod val="90000"/>
              <a:lumOff val="1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XWM TXHEEJ  NTAWM TUS QAUV</a:t>
            </a:r>
          </a:p>
          <a:p>
            <a:pPr algn="ctr"/>
            <a:endParaRPr lang="en-US" sz="1200" dirty="0">
              <a:solidFill>
                <a:schemeClr val="tx1"/>
              </a:solidFill>
            </a:endParaRPr>
          </a:p>
          <a:p>
            <a:pPr algn="ctr"/>
            <a:r>
              <a:rPr lang="en-US" sz="1200" dirty="0">
                <a:solidFill>
                  <a:schemeClr val="tx1"/>
                </a:solidFill>
              </a:rPr>
              <a:t>COV HAUV PAUS QAUV</a:t>
            </a:r>
          </a:p>
          <a:p>
            <a:pPr algn="ctr"/>
            <a:endParaRPr lang="en-US" sz="1200" dirty="0">
              <a:solidFill>
                <a:schemeClr val="tx1"/>
              </a:solidFill>
            </a:endParaRPr>
          </a:p>
          <a:p>
            <a:pPr algn="ctr"/>
            <a:r>
              <a:rPr lang="en-US" sz="1200" dirty="0">
                <a:solidFill>
                  <a:schemeClr val="tx1"/>
                </a:solidFill>
              </a:rPr>
              <a:t>TSI MUAJ KEV MUAB DEJ SIAB</a:t>
            </a:r>
          </a:p>
          <a:p>
            <a:pPr algn="ctr"/>
            <a:endParaRPr lang="en-US" sz="1200" dirty="0">
              <a:solidFill>
                <a:schemeClr val="tx1"/>
              </a:solidFill>
            </a:endParaRPr>
          </a:p>
          <a:p>
            <a:pPr algn="ctr"/>
            <a:r>
              <a:rPr lang="en-US" sz="1200" dirty="0">
                <a:solidFill>
                  <a:schemeClr val="tx1"/>
                </a:solidFill>
              </a:rPr>
              <a:t>KEV COJ NOJ COJ UA &amp; LUB LUAG HAUJ LWM TSEEM CEEB</a:t>
            </a: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2507</Words>
  <Application>Microsoft Office PowerPoint</Application>
  <PresentationFormat>On-screen Show (16:9)</PresentationFormat>
  <Paragraphs>213</Paragraphs>
  <Slides>31</Slides>
  <Notes>31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Calibri</vt:lpstr>
      <vt:lpstr>Oswald</vt:lpstr>
      <vt:lpstr>Arial</vt:lpstr>
      <vt:lpstr>Simple Dark</vt:lpstr>
      <vt:lpstr>PowerPoint Presentation</vt:lpstr>
      <vt:lpstr>Zoo siab txais tos, Cov lus qhia ntawm Zoom Bienvenidos, Instrucciones para Zoom</vt:lpstr>
      <vt:lpstr>PowerPoint Presentation</vt:lpstr>
      <vt:lpstr>   TXHEEJ TXHEEM (AGENDA)</vt:lpstr>
      <vt:lpstr> Cias peb rov ntsuam xyuas peb txoj cai...</vt:lpstr>
      <vt:lpstr>COV TXHIAJ NTSIG RAU PEB TXOJ KEV QHIA</vt:lpstr>
      <vt:lpstr>Lus (Vocabulary)</vt:lpstr>
      <vt:lpstr>Vim Li Cas, Yuav Ua Li Ca, Dab Tsi?</vt:lpstr>
      <vt:lpstr>PowerPoint Presentation</vt:lpstr>
      <vt:lpstr>PowerPoint Presentation</vt:lpstr>
      <vt:lpstr>PolTeeb Meem Ntawm Txoj Cai II IIP</vt:lpstr>
      <vt:lpstr>AMMbout Ntsib Koj Tus Kws Nthuav Qhia </vt:lpstr>
      <vt:lpstr>LeLub Hom Phiaj Kev Kawm arning Goals</vt:lpstr>
      <vt:lpstr>Tom qab sau npe ntawm qhov teeb meem, tham nrog lwm tus neeg uas daws qhov teeb meem, peb yuav ua li cas txuas ntxiv?naming the problem, talking to others who also deal with the problem, what do we do next?</vt:lpstr>
      <vt:lpstr>Txoj Cai Uas Yooj Yim -&gt; Nyuaj </vt:lpstr>
      <vt:lpstr>ToCCuab Yeej (Tool): Lub Rooj Sib Tham Kev Tshawb Fwb ol: Research Meeting</vt:lpstr>
      <vt:lpstr>Lub rooj sib tham kev tshawb  fawb TSI YOG:</vt:lpstr>
      <vt:lpstr> </vt:lpstr>
      <vt:lpstr>PREPARATION</vt:lpstr>
      <vt:lpstr>PowerPoint Presentation</vt:lpstr>
      <vt:lpstr>PRKEV NPAJ: Xyaum Cov Lus Nug Txog Lub Hlwb EPARATION: Practice Brainstorming Questions</vt:lpstr>
      <vt:lpstr>NPAJ (PREP): Lub Sij Hawm Xyaum: Vim li cas koj thaij xav ntsib? </vt:lpstr>
      <vt:lpstr>PowerPoint Presentation</vt:lpstr>
      <vt:lpstr>NPAJ (PREP): Txheej Txheem ntawm Lub Rooj Sib Tham Kev Tshawb Fwb </vt:lpstr>
      <vt:lpstr>Dab tsi zoo rau cov lus nug ntawm kev tshawb fawb?</vt:lpstr>
      <vt:lpstr>PowerPoint Presentation</vt:lpstr>
      <vt:lpstr>PowerPoint Presentation</vt:lpstr>
      <vt:lpstr>PowerPoint Presentation</vt:lpstr>
      <vt:lpstr>HAUJ LWM TOM TSEV (HOMEWORK): Ua hauj lwm nrog koj pab pawg CBO </vt:lpstr>
      <vt:lpstr> </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modified xsi:type="dcterms:W3CDTF">2021-11-26T13:58:37Z</dcterms:modified>
  <cp:category/>
</cp:coreProperties>
</file>